
<file path=[Content_Types].xml><?xml version="1.0" encoding="utf-8"?>
<Types xmlns="http://schemas.openxmlformats.org/package/2006/content-types">
  <Default Extension="png" ContentType="image/png"/>
  <Default Extension="svg" ContentType="image/svg+xml"/>
  <Default Extension="jpeg" ContentType="image/jpeg"/>
  <Default Extension="emf" ContentType="image/x-emf"/>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3.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4.xml" ContentType="application/vnd.openxmlformats-officedocument.theme+xml"/>
  <Override PartName="/ppt/slideLayouts/slideLayout60.xml" ContentType="application/vnd.openxmlformats-officedocument.presentationml.slideLayout+xml"/>
  <Override PartName="/ppt/theme/theme5.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6.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embedTrueTypeFonts="1" saveSubsetFonts="1">
  <p:sldMasterIdLst>
    <p:sldMasterId id="2147483660" r:id="rId1"/>
    <p:sldMasterId id="2147483712" r:id="rId2"/>
    <p:sldMasterId id="2147483724" r:id="rId3"/>
    <p:sldMasterId id="2147483737" r:id="rId4"/>
    <p:sldMasterId id="2147483754" r:id="rId5"/>
    <p:sldMasterId id="2147483756" r:id="rId6"/>
    <p:sldMasterId id="2147483769" r:id="rId7"/>
  </p:sldMasterIdLst>
  <p:notesMasterIdLst>
    <p:notesMasterId r:id="rId40"/>
  </p:notesMasterIdLst>
  <p:handoutMasterIdLst>
    <p:handoutMasterId r:id="rId41"/>
  </p:handoutMasterIdLst>
  <p:sldIdLst>
    <p:sldId id="384" r:id="rId8"/>
    <p:sldId id="536" r:id="rId9"/>
    <p:sldId id="385" r:id="rId10"/>
    <p:sldId id="379" r:id="rId11"/>
    <p:sldId id="411" r:id="rId12"/>
    <p:sldId id="389" r:id="rId13"/>
    <p:sldId id="390" r:id="rId14"/>
    <p:sldId id="391" r:id="rId15"/>
    <p:sldId id="392" r:id="rId16"/>
    <p:sldId id="393" r:id="rId17"/>
    <p:sldId id="395" r:id="rId18"/>
    <p:sldId id="394" r:id="rId19"/>
    <p:sldId id="396" r:id="rId20"/>
    <p:sldId id="537" r:id="rId21"/>
    <p:sldId id="386" r:id="rId22"/>
    <p:sldId id="366" r:id="rId23"/>
    <p:sldId id="332" r:id="rId24"/>
    <p:sldId id="320" r:id="rId25"/>
    <p:sldId id="413" r:id="rId26"/>
    <p:sldId id="367" r:id="rId27"/>
    <p:sldId id="369" r:id="rId28"/>
    <p:sldId id="388" r:id="rId29"/>
    <p:sldId id="359" r:id="rId30"/>
    <p:sldId id="323" r:id="rId31"/>
    <p:sldId id="327" r:id="rId32"/>
    <p:sldId id="363" r:id="rId33"/>
    <p:sldId id="371" r:id="rId34"/>
    <p:sldId id="414" r:id="rId35"/>
    <p:sldId id="365" r:id="rId36"/>
    <p:sldId id="381" r:id="rId37"/>
    <p:sldId id="382" r:id="rId38"/>
    <p:sldId id="383" r:id="rId39"/>
  </p:sldIdLst>
  <p:sldSz cx="9144000" cy="6858000" type="screen4x3"/>
  <p:notesSz cx="6858000" cy="9144000"/>
  <p:embeddedFontLst>
    <p:embeddedFont>
      <p:font typeface="Calibri" panose="020F0502020204030204" pitchFamily="34" charset="0"/>
      <p:regular r:id="rId42"/>
      <p:bold r:id="rId43"/>
      <p:italic r:id="rId44"/>
      <p:boldItalic r:id="rId45"/>
    </p:embeddedFont>
    <p:embeddedFont>
      <p:font typeface="Calibri Light" panose="020F0302020204030204" pitchFamily="34" charset="0"/>
      <p:regular r:id="rId46"/>
      <p:italic r:id="rId47"/>
    </p:embeddedFont>
    <p:embeddedFont>
      <p:font typeface="Consolas" panose="020B0609020204030204" pitchFamily="49" charset="0"/>
      <p:regular r:id="rId48"/>
      <p:bold r:id="rId49"/>
      <p:italic r:id="rId50"/>
      <p:boldItalic r:id="rId51"/>
    </p:embeddedFont>
    <p:embeddedFont>
      <p:font typeface="MS PGothic" panose="020B0600070205080204" pitchFamily="34" charset="-128"/>
      <p:regular r:id="rId52"/>
    </p:embeddedFont>
    <p:embeddedFont>
      <p:font typeface="Segoe UI" panose="020B0502040204020203" pitchFamily="34" charset="0"/>
      <p:regular r:id="rId53"/>
      <p:bold r:id="rId54"/>
      <p:italic r:id="rId55"/>
      <p:boldItalic r:id="rId56"/>
    </p:embeddedFont>
    <p:embeddedFont>
      <p:font typeface="Segoe UI Light" panose="020B0502040204020203" pitchFamily="34" charset="0"/>
      <p:regular r:id="rId57"/>
      <p:italic r:id="rId58"/>
    </p:embeddedFont>
    <p:embeddedFont>
      <p:font typeface="Segoe UI Semibold" panose="020B0702040204020203" pitchFamily="34" charset="0"/>
      <p:bold r:id="rId59"/>
      <p:boldItalic r:id="rId60"/>
    </p:embeddedFont>
    <p:embeddedFont>
      <p:font typeface="Segoe UI Semilight" panose="020B0402040204020203" pitchFamily="34" charset="0"/>
      <p:regular r:id="rId61"/>
      <p:italic r:id="rId62"/>
    </p:embeddedFont>
    <p:embeddedFont>
      <p:font typeface="Verdana" panose="020B0604030504040204" pitchFamily="34" charset="0"/>
      <p:regular r:id="rId63"/>
      <p:bold r:id="rId64"/>
      <p:italic r:id="rId65"/>
      <p:boldItalic r:id="rId66"/>
    </p:embeddedFont>
  </p:embeddedFontLst>
  <p:defaultTex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p:defaultTextStyle>
  <p:extLst>
    <p:ext uri="{521415D9-36F7-43E2-AB2F-B90AF26B5E84}">
      <p14:sectionLst xmlns:p14="http://schemas.microsoft.com/office/powerpoint/2010/main">
        <p14:section name="Default Section" id="{6D02174B-784A-434E-834A-4FC2579EC5AD}">
          <p14:sldIdLst>
            <p14:sldId id="384"/>
            <p14:sldId id="536"/>
            <p14:sldId id="385"/>
            <p14:sldId id="379"/>
            <p14:sldId id="411"/>
            <p14:sldId id="389"/>
            <p14:sldId id="390"/>
            <p14:sldId id="391"/>
            <p14:sldId id="392"/>
            <p14:sldId id="393"/>
            <p14:sldId id="395"/>
            <p14:sldId id="394"/>
            <p14:sldId id="396"/>
            <p14:sldId id="537"/>
            <p14:sldId id="386"/>
            <p14:sldId id="366"/>
            <p14:sldId id="332"/>
            <p14:sldId id="320"/>
            <p14:sldId id="413"/>
            <p14:sldId id="367"/>
            <p14:sldId id="369"/>
            <p14:sldId id="388"/>
            <p14:sldId id="359"/>
            <p14:sldId id="323"/>
            <p14:sldId id="327"/>
            <p14:sldId id="363"/>
            <p14:sldId id="371"/>
            <p14:sldId id="414"/>
            <p14:sldId id="365"/>
            <p14:sldId id="381"/>
            <p14:sldId id="382"/>
            <p14:sldId id="383"/>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99FF"/>
    <a:srgbClr val="0070C0"/>
    <a:srgbClr val="6699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122" autoAdjust="0"/>
    <p:restoredTop sz="60849" autoAdjust="0"/>
  </p:normalViewPr>
  <p:slideViewPr>
    <p:cSldViewPr snapToGrid="0">
      <p:cViewPr varScale="1">
        <p:scale>
          <a:sx n="70" d="100"/>
          <a:sy n="70" d="100"/>
        </p:scale>
        <p:origin x="2592" y="42"/>
      </p:cViewPr>
      <p:guideLst/>
    </p:cSldViewPr>
  </p:slideViewPr>
  <p:notesTextViewPr>
    <p:cViewPr>
      <p:scale>
        <a:sx n="1" d="1"/>
        <a:sy n="1" d="1"/>
      </p:scale>
      <p:origin x="0" y="0"/>
    </p:cViewPr>
  </p:notesTextViewPr>
  <p:sorterViewPr>
    <p:cViewPr varScale="1">
      <p:scale>
        <a:sx n="100" d="100"/>
        <a:sy n="100" d="100"/>
      </p:scale>
      <p:origin x="0" y="0"/>
    </p:cViewPr>
  </p:sorterViewPr>
  <p:notesViewPr>
    <p:cSldViewPr snapToGrid="0">
      <p:cViewPr varScale="1">
        <p:scale>
          <a:sx n="62" d="100"/>
          <a:sy n="62" d="100"/>
        </p:scale>
        <p:origin x="2198" y="43"/>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font" Target="fonts/font1.fntdata"/><Relationship Id="rId47" Type="http://schemas.openxmlformats.org/officeDocument/2006/relationships/font" Target="fonts/font6.fntdata"/><Relationship Id="rId50" Type="http://schemas.openxmlformats.org/officeDocument/2006/relationships/font" Target="fonts/font9.fntdata"/><Relationship Id="rId55" Type="http://schemas.openxmlformats.org/officeDocument/2006/relationships/font" Target="fonts/font14.fntdata"/><Relationship Id="rId63" Type="http://schemas.openxmlformats.org/officeDocument/2006/relationships/font" Target="fonts/font22.fntdata"/><Relationship Id="rId68" Type="http://schemas.openxmlformats.org/officeDocument/2006/relationships/viewProps" Target="viewProp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9.xml"/><Relationship Id="rId29" Type="http://schemas.openxmlformats.org/officeDocument/2006/relationships/slide" Target="slides/slide22.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notesMaster" Target="notesMasters/notesMaster1.xml"/><Relationship Id="rId45" Type="http://schemas.openxmlformats.org/officeDocument/2006/relationships/font" Target="fonts/font4.fntdata"/><Relationship Id="rId53" Type="http://schemas.openxmlformats.org/officeDocument/2006/relationships/font" Target="fonts/font12.fntdata"/><Relationship Id="rId58" Type="http://schemas.openxmlformats.org/officeDocument/2006/relationships/font" Target="fonts/font17.fntdata"/><Relationship Id="rId66" Type="http://schemas.openxmlformats.org/officeDocument/2006/relationships/font" Target="fonts/font25.fntdata"/><Relationship Id="rId5" Type="http://schemas.openxmlformats.org/officeDocument/2006/relationships/slideMaster" Target="slideMasters/slideMaster5.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font" Target="fonts/font8.fntdata"/><Relationship Id="rId57" Type="http://schemas.openxmlformats.org/officeDocument/2006/relationships/font" Target="fonts/font16.fntdata"/><Relationship Id="rId61" Type="http://schemas.openxmlformats.org/officeDocument/2006/relationships/font" Target="fonts/font20.fntdata"/><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font" Target="fonts/font3.fntdata"/><Relationship Id="rId52" Type="http://schemas.openxmlformats.org/officeDocument/2006/relationships/font" Target="fonts/font11.fntdata"/><Relationship Id="rId60" Type="http://schemas.openxmlformats.org/officeDocument/2006/relationships/font" Target="fonts/font19.fntdata"/><Relationship Id="rId65" Type="http://schemas.openxmlformats.org/officeDocument/2006/relationships/font" Target="fonts/font24.fntdata"/><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font" Target="fonts/font2.fntdata"/><Relationship Id="rId48" Type="http://schemas.openxmlformats.org/officeDocument/2006/relationships/font" Target="fonts/font7.fntdata"/><Relationship Id="rId56" Type="http://schemas.openxmlformats.org/officeDocument/2006/relationships/font" Target="fonts/font15.fntdata"/><Relationship Id="rId64" Type="http://schemas.openxmlformats.org/officeDocument/2006/relationships/font" Target="fonts/font23.fntdata"/><Relationship Id="rId69" Type="http://schemas.openxmlformats.org/officeDocument/2006/relationships/theme" Target="theme/theme1.xml"/><Relationship Id="rId8" Type="http://schemas.openxmlformats.org/officeDocument/2006/relationships/slide" Target="slides/slide1.xml"/><Relationship Id="rId51" Type="http://schemas.openxmlformats.org/officeDocument/2006/relationships/font" Target="fonts/font10.fntdata"/><Relationship Id="rId3" Type="http://schemas.openxmlformats.org/officeDocument/2006/relationships/slideMaster" Target="slideMasters/slideMaster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font" Target="fonts/font5.fntdata"/><Relationship Id="rId59" Type="http://schemas.openxmlformats.org/officeDocument/2006/relationships/font" Target="fonts/font18.fntdata"/><Relationship Id="rId67" Type="http://schemas.openxmlformats.org/officeDocument/2006/relationships/presProps" Target="presProps.xml"/><Relationship Id="rId20" Type="http://schemas.openxmlformats.org/officeDocument/2006/relationships/slide" Target="slides/slide13.xml"/><Relationship Id="rId41" Type="http://schemas.openxmlformats.org/officeDocument/2006/relationships/handoutMaster" Target="handoutMasters/handoutMaster1.xml"/><Relationship Id="rId54" Type="http://schemas.openxmlformats.org/officeDocument/2006/relationships/font" Target="fonts/font13.fntdata"/><Relationship Id="rId62" Type="http://schemas.openxmlformats.org/officeDocument/2006/relationships/font" Target="fonts/font21.fntdata"/><Relationship Id="rId7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870CA56-E1F1-4304-993E-F3428D50E66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3D9495E-08B6-4F59-A3F3-9FD12300E12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D784404-57E5-4341-9230-5EC072B8C3C5}" type="datetimeFigureOut">
              <a:rPr lang="en-US" smtClean="0"/>
              <a:t>6/25/2018</a:t>
            </a:fld>
            <a:endParaRPr lang="en-US"/>
          </a:p>
        </p:txBody>
      </p:sp>
      <p:sp>
        <p:nvSpPr>
          <p:cNvPr id="4" name="Footer Placeholder 3">
            <a:extLst>
              <a:ext uri="{FF2B5EF4-FFF2-40B4-BE49-F238E27FC236}">
                <a16:creationId xmlns:a16="http://schemas.microsoft.com/office/drawing/2014/main" id="{D110874D-4F40-4590-AD0F-D9901998A10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CEC9182F-5CBD-4D85-8594-DD19B01D8A1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E07D361-57B1-4BF7-8791-79A35145D1DB}" type="slidenum">
              <a:rPr lang="en-US" smtClean="0"/>
              <a:t>‹#›</a:t>
            </a:fld>
            <a:endParaRPr lang="en-US"/>
          </a:p>
        </p:txBody>
      </p:sp>
    </p:spTree>
    <p:extLst>
      <p:ext uri="{BB962C8B-B14F-4D97-AF65-F5344CB8AC3E}">
        <p14:creationId xmlns:p14="http://schemas.microsoft.com/office/powerpoint/2010/main" val="409120083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933EFA3-31EF-403B-8080-9776000D59FF}" type="datetimeFigureOut">
              <a:rPr lang="en-US" smtClean="0"/>
              <a:t>6/25/2018</a:t>
            </a:fld>
            <a:endParaRPr lang="en-US" dirty="0"/>
          </a:p>
        </p:txBody>
      </p:sp>
      <p:sp>
        <p:nvSpPr>
          <p:cNvPr id="4" name="Slide Image Placeholder 3"/>
          <p:cNvSpPr>
            <a:spLocks noGrp="1" noRot="1" noChangeAspect="1"/>
          </p:cNvSpPr>
          <p:nvPr>
            <p:ph type="sldImg" idx="2"/>
          </p:nvPr>
        </p:nvSpPr>
        <p:spPr>
          <a:xfrm>
            <a:off x="4325112" y="73152"/>
            <a:ext cx="2468880" cy="185166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310896" y="2093976"/>
            <a:ext cx="6153912" cy="660400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19E9337-0361-41F3-9C17-1F4FFD1214BA}" type="slidenum">
              <a:rPr lang="en-US" smtClean="0"/>
              <a:t>‹#›</a:t>
            </a:fld>
            <a:endParaRPr lang="en-US" dirty="0"/>
          </a:p>
        </p:txBody>
      </p:sp>
    </p:spTree>
    <p:extLst>
      <p:ext uri="{BB962C8B-B14F-4D97-AF65-F5344CB8AC3E}">
        <p14:creationId xmlns:p14="http://schemas.microsoft.com/office/powerpoint/2010/main" val="13167253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docs.microsoft.com/en-us/azure/cosmos-db/documentdb-introduction" TargetMode="External"/><Relationship Id="rId2" Type="http://schemas.openxmlformats.org/officeDocument/2006/relationships/slide" Target="../slides/slide12.xml"/><Relationship Id="rId1" Type="http://schemas.openxmlformats.org/officeDocument/2006/relationships/notesMaster" Target="../notesMasters/notesMaster1.xml"/><Relationship Id="rId6" Type="http://schemas.openxmlformats.org/officeDocument/2006/relationships/hyperlink" Target="https://docs.microsoft.com/en-us/azure/cosmos-db/graph-introduction" TargetMode="External"/><Relationship Id="rId5" Type="http://schemas.openxmlformats.org/officeDocument/2006/relationships/hyperlink" Target="https://docs.microsoft.com/en-us/azure/cosmos-db/table-introduction" TargetMode="External"/><Relationship Id="rId4" Type="http://schemas.openxmlformats.org/officeDocument/2006/relationships/hyperlink" Target="https://docs.microsoft.com/en-us/azure/cosmos-db/mongodb-introduction" TargetMode="Externa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dirty="0"/>
              <a:t>Labs</a:t>
            </a:r>
          </a:p>
          <a:p>
            <a:r>
              <a:rPr lang="en-US" dirty="0"/>
              <a:t>https://docs.microsoft.com/en-us/azure/cosmos-db/sql-api-get-started</a:t>
            </a:r>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051A7C-BD75-483B-A4F3-8D51EFDEC9D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114681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sz="4400" dirty="0">
                <a:solidFill>
                  <a:schemeClr val="bg1"/>
                </a:solidFill>
                <a:latin typeface="Segoe UI Light" panose="020B0502040204020203" pitchFamily="34" charset="0"/>
                <a:cs typeface="Segoe UI Light" panose="020B0502040204020203" pitchFamily="34" charset="0"/>
              </a:rPr>
              <a:t>Single machine is </a:t>
            </a:r>
            <a:r>
              <a:rPr lang="en-US" sz="4400" u="sng" dirty="0">
                <a:solidFill>
                  <a:srgbClr val="92D050"/>
                </a:solidFill>
                <a:latin typeface="Segoe UI Light" panose="020B0502040204020203" pitchFamily="34" charset="0"/>
                <a:cs typeface="Segoe UI Light" panose="020B0502040204020203" pitchFamily="34" charset="0"/>
              </a:rPr>
              <a:t>never</a:t>
            </a:r>
            <a:r>
              <a:rPr lang="en-US" sz="4400" dirty="0">
                <a:solidFill>
                  <a:srgbClr val="92D050"/>
                </a:solidFill>
                <a:latin typeface="Segoe UI Light" panose="020B0502040204020203" pitchFamily="34" charset="0"/>
                <a:cs typeface="Segoe UI Light" panose="020B0502040204020203" pitchFamily="34" charset="0"/>
              </a:rPr>
              <a:t> a bottleneck</a:t>
            </a:r>
          </a:p>
          <a:p>
            <a:endParaRPr lang="en-US" sz="4400" dirty="0">
              <a:solidFill>
                <a:srgbClr val="00B0F0"/>
              </a:solidFill>
              <a:latin typeface="Segoe UI Light" panose="020B0502040204020203" pitchFamily="34" charset="0"/>
              <a:cs typeface="Segoe UI Light" panose="020B0502040204020203" pitchFamily="34" charset="0"/>
            </a:endParaRPr>
          </a:p>
          <a:p>
            <a:r>
              <a:rPr lang="en-US" sz="4400" dirty="0">
                <a:solidFill>
                  <a:schemeClr val="bg1"/>
                </a:solidFill>
                <a:latin typeface="Segoe UI Light" panose="020B0502040204020203" pitchFamily="34" charset="0"/>
                <a:cs typeface="Segoe UI Light" panose="020B0502040204020203" pitchFamily="34" charset="0"/>
              </a:rPr>
              <a:t>A </a:t>
            </a:r>
            <a:r>
              <a:rPr lang="en-US" sz="4400" u="sng" dirty="0">
                <a:solidFill>
                  <a:srgbClr val="92D050"/>
                </a:solidFill>
                <a:latin typeface="Segoe UI Light" panose="020B0502040204020203" pitchFamily="34" charset="0"/>
                <a:cs typeface="Segoe UI Light" panose="020B0502040204020203" pitchFamily="34" charset="0"/>
              </a:rPr>
              <a:t>single table </a:t>
            </a:r>
            <a:r>
              <a:rPr lang="en-US" sz="4400" dirty="0">
                <a:solidFill>
                  <a:schemeClr val="bg1"/>
                </a:solidFill>
                <a:latin typeface="Segoe UI Light" panose="020B0502040204020203" pitchFamily="34" charset="0"/>
                <a:cs typeface="Segoe UI Light" panose="020B0502040204020203" pitchFamily="34" charset="0"/>
              </a:rPr>
              <a:t>can scale from </a:t>
            </a:r>
            <a:r>
              <a:rPr lang="en-US" sz="4400" dirty="0">
                <a:solidFill>
                  <a:srgbClr val="92D050"/>
                </a:solidFill>
                <a:latin typeface="Segoe UI Light" panose="020B0502040204020203" pitchFamily="34" charset="0"/>
                <a:cs typeface="Segoe UI Light" panose="020B0502040204020203" pitchFamily="34" charset="0"/>
              </a:rPr>
              <a:t>GB-PBs</a:t>
            </a:r>
            <a:r>
              <a:rPr lang="en-US" sz="4400" dirty="0">
                <a:solidFill>
                  <a:schemeClr val="bg1"/>
                </a:solidFill>
                <a:latin typeface="Segoe UI Light" panose="020B0502040204020203" pitchFamily="34" charset="0"/>
                <a:cs typeface="Segoe UI Light" panose="020B0502040204020203" pitchFamily="34" charset="0"/>
              </a:rPr>
              <a:t>, across </a:t>
            </a:r>
            <a:r>
              <a:rPr lang="en-US" sz="4400" dirty="0">
                <a:solidFill>
                  <a:srgbClr val="92D050"/>
                </a:solidFill>
                <a:latin typeface="Segoe UI Light" panose="020B0502040204020203" pitchFamily="34" charset="0"/>
                <a:cs typeface="Segoe UI Light" panose="020B0502040204020203" pitchFamily="34" charset="0"/>
              </a:rPr>
              <a:t>many machines</a:t>
            </a:r>
            <a:r>
              <a:rPr lang="en-US" sz="4400" dirty="0">
                <a:solidFill>
                  <a:schemeClr val="bg1"/>
                </a:solidFill>
                <a:latin typeface="Segoe UI Light" panose="020B0502040204020203" pitchFamily="34" charset="0"/>
                <a:cs typeface="Segoe UI Light" panose="020B0502040204020203" pitchFamily="34" charset="0"/>
              </a:rPr>
              <a:t>, and </a:t>
            </a:r>
            <a:r>
              <a:rPr lang="en-US" sz="4400" dirty="0">
                <a:solidFill>
                  <a:srgbClr val="92D050"/>
                </a:solidFill>
                <a:latin typeface="Segoe UI Light" panose="020B0502040204020203" pitchFamily="34" charset="0"/>
                <a:cs typeface="Segoe UI Light" panose="020B0502040204020203" pitchFamily="34" charset="0"/>
              </a:rPr>
              <a:t>regions</a:t>
            </a:r>
          </a:p>
          <a:p>
            <a:pPr marL="0" indent="0">
              <a:buNone/>
            </a:pPr>
            <a:endParaRPr lang="en-US" sz="4400" dirty="0">
              <a:solidFill>
                <a:schemeClr val="bg1"/>
              </a:solidFill>
              <a:latin typeface="Segoe UI Light" panose="020B0502040204020203" pitchFamily="34" charset="0"/>
              <a:cs typeface="Segoe UI Light" panose="020B0502040204020203" pitchFamily="34" charset="0"/>
            </a:endParaRPr>
          </a:p>
          <a:p>
            <a:r>
              <a:rPr lang="en-US" sz="4400" dirty="0">
                <a:solidFill>
                  <a:schemeClr val="bg1"/>
                </a:solidFill>
                <a:latin typeface="Segoe UI Light" panose="020B0502040204020203" pitchFamily="34" charset="0"/>
                <a:cs typeface="Segoe UI Light" panose="020B0502040204020203" pitchFamily="34" charset="0"/>
              </a:rPr>
              <a:t>Transparent server </a:t>
            </a:r>
            <a:r>
              <a:rPr lang="en-US" sz="4400" dirty="0">
                <a:solidFill>
                  <a:srgbClr val="92D050"/>
                </a:solidFill>
                <a:latin typeface="Segoe UI Light" panose="020B0502040204020203" pitchFamily="34" charset="0"/>
                <a:cs typeface="Segoe UI Light" panose="020B0502040204020203" pitchFamily="34" charset="0"/>
              </a:rPr>
              <a:t>side partition management </a:t>
            </a:r>
            <a:r>
              <a:rPr lang="en-US" sz="4400" dirty="0">
                <a:solidFill>
                  <a:schemeClr val="bg1"/>
                </a:solidFill>
                <a:latin typeface="Segoe UI Light" panose="020B0502040204020203" pitchFamily="34" charset="0"/>
                <a:cs typeface="Segoe UI Light" panose="020B0502040204020203" pitchFamily="34" charset="0"/>
              </a:rPr>
              <a:t>and </a:t>
            </a:r>
            <a:r>
              <a:rPr lang="en-US" sz="4400" dirty="0">
                <a:solidFill>
                  <a:srgbClr val="92D050"/>
                </a:solidFill>
                <a:latin typeface="Segoe UI Light" panose="020B0502040204020203" pitchFamily="34" charset="0"/>
                <a:cs typeface="Segoe UI Light" panose="020B0502040204020203" pitchFamily="34" charset="0"/>
              </a:rPr>
              <a:t>routing</a:t>
            </a:r>
          </a:p>
          <a:p>
            <a:endParaRPr lang="en-US" sz="4400" dirty="0">
              <a:solidFill>
                <a:schemeClr val="bg1"/>
              </a:solidFill>
              <a:latin typeface="Segoe UI Light" panose="020B0502040204020203" pitchFamily="34" charset="0"/>
              <a:cs typeface="Segoe UI Light" panose="020B0502040204020203" pitchFamily="34" charset="0"/>
            </a:endParaRPr>
          </a:p>
          <a:p>
            <a:r>
              <a:rPr lang="en-US" sz="4400" dirty="0">
                <a:solidFill>
                  <a:schemeClr val="bg1"/>
                </a:solidFill>
                <a:latin typeface="Segoe UI Light" panose="020B0502040204020203" pitchFamily="34" charset="0"/>
                <a:cs typeface="Segoe UI Light" panose="020B0502040204020203" pitchFamily="34" charset="0"/>
              </a:rPr>
              <a:t>Optionally evict old data using built-in support for </a:t>
            </a:r>
            <a:r>
              <a:rPr lang="en-US" sz="4400" dirty="0">
                <a:solidFill>
                  <a:srgbClr val="92D050"/>
                </a:solidFill>
                <a:latin typeface="Segoe UI Light" panose="020B0502040204020203" pitchFamily="34" charset="0"/>
                <a:cs typeface="Segoe UI Light" panose="020B0502040204020203" pitchFamily="34" charset="0"/>
              </a:rPr>
              <a:t>TTL</a:t>
            </a:r>
          </a:p>
          <a:p>
            <a:pPr lvl="1"/>
            <a:r>
              <a:rPr lang="en-US" sz="3600" dirty="0">
                <a:solidFill>
                  <a:schemeClr val="bg1"/>
                </a:solidFill>
                <a:latin typeface="Segoe UI Light" panose="020B0502040204020203" pitchFamily="34" charset="0"/>
                <a:cs typeface="Segoe UI Light" panose="020B0502040204020203" pitchFamily="34" charset="0"/>
              </a:rPr>
              <a:t> </a:t>
            </a:r>
          </a:p>
          <a:p>
            <a:r>
              <a:rPr lang="en-US" sz="4400" dirty="0">
                <a:solidFill>
                  <a:schemeClr val="bg1"/>
                </a:solidFill>
                <a:latin typeface="Segoe UI Light" panose="020B0502040204020203" pitchFamily="34" charset="0"/>
                <a:cs typeface="Segoe UI Light" panose="020B0502040204020203" pitchFamily="34" charset="0"/>
              </a:rPr>
              <a:t>Customers </a:t>
            </a:r>
            <a:r>
              <a:rPr lang="en-US" sz="4400" u="sng" dirty="0">
                <a:solidFill>
                  <a:srgbClr val="92D050"/>
                </a:solidFill>
                <a:latin typeface="Segoe UI Light" panose="020B0502040204020203" pitchFamily="34" charset="0"/>
                <a:cs typeface="Segoe UI Light" panose="020B0502040204020203" pitchFamily="34" charset="0"/>
              </a:rPr>
              <a:t>pay only for the throughput and storage they need</a:t>
            </a:r>
          </a:p>
          <a:p>
            <a:pPr marL="267852" indent="-267852" defTabSz="857124"/>
            <a:endParaRPr lang="en-US" sz="2295" kern="0" dirty="0">
              <a:solidFill>
                <a:schemeClr val="bg1"/>
              </a:solidFill>
              <a:latin typeface="Segoe UI Light" panose="020B0502040204020203" pitchFamily="34" charset="0"/>
              <a:cs typeface="Segoe UI Light" panose="020B0502040204020203" pitchFamily="34" charset="0"/>
            </a:endParaRPr>
          </a:p>
          <a:p>
            <a:pPr lvl="0"/>
            <a:r>
              <a:rPr lang="en-US" sz="4400" dirty="0">
                <a:solidFill>
                  <a:schemeClr val="bg1"/>
                </a:solidFill>
                <a:latin typeface="Segoe UI Light" panose="020B0502040204020203" pitchFamily="34" charset="0"/>
                <a:cs typeface="Segoe UI Light" panose="020B0502040204020203" pitchFamily="34" charset="0"/>
              </a:rPr>
              <a:t>Elastically scale throughput from </a:t>
            </a:r>
            <a:r>
              <a:rPr lang="en-US" sz="4400" dirty="0">
                <a:solidFill>
                  <a:srgbClr val="92D050"/>
                </a:solidFill>
                <a:latin typeface="Segoe UI Light" panose="020B0502040204020203" pitchFamily="34" charset="0"/>
                <a:cs typeface="Segoe UI Light" panose="020B0502040204020203" pitchFamily="34" charset="0"/>
              </a:rPr>
              <a:t>10 to 100s of millions of requests/sec </a:t>
            </a:r>
            <a:r>
              <a:rPr lang="en-US" sz="4400" dirty="0">
                <a:solidFill>
                  <a:schemeClr val="bg1"/>
                </a:solidFill>
                <a:latin typeface="Segoe UI Light" panose="020B0502040204020203" pitchFamily="34" charset="0"/>
                <a:cs typeface="Segoe UI Light" panose="020B0502040204020203" pitchFamily="34" charset="0"/>
              </a:rPr>
              <a:t>across multiple regions</a:t>
            </a:r>
          </a:p>
          <a:p>
            <a:pPr lvl="0"/>
            <a:endParaRPr lang="en-US" sz="4400" dirty="0">
              <a:solidFill>
                <a:schemeClr val="bg1"/>
              </a:solidFill>
              <a:latin typeface="Segoe UI Light" panose="020B0502040204020203" pitchFamily="34" charset="0"/>
              <a:cs typeface="Segoe UI Light" panose="020B0502040204020203" pitchFamily="34" charset="0"/>
            </a:endParaRPr>
          </a:p>
          <a:p>
            <a:pPr lvl="0"/>
            <a:r>
              <a:rPr lang="en-US" sz="4400" dirty="0">
                <a:solidFill>
                  <a:schemeClr val="bg1"/>
                </a:solidFill>
                <a:latin typeface="Segoe UI Light" panose="020B0502040204020203" pitchFamily="34" charset="0"/>
                <a:cs typeface="Segoe UI Light" panose="020B0502040204020203" pitchFamily="34" charset="0"/>
              </a:rPr>
              <a:t>Customers </a:t>
            </a:r>
            <a:r>
              <a:rPr lang="en-US" sz="4400" u="sng" dirty="0">
                <a:solidFill>
                  <a:srgbClr val="92D050"/>
                </a:solidFill>
                <a:latin typeface="Segoe UI Light" panose="020B0502040204020203" pitchFamily="34" charset="0"/>
                <a:cs typeface="Segoe UI Light" panose="020B0502040204020203" pitchFamily="34" charset="0"/>
              </a:rPr>
              <a:t>pay only for the throughput and storage they need </a:t>
            </a:r>
          </a:p>
          <a:p>
            <a:pPr lvl="0"/>
            <a:endParaRPr lang="en-US" sz="4400" dirty="0">
              <a:solidFill>
                <a:schemeClr val="bg1"/>
              </a:solidFill>
              <a:latin typeface="Segoe UI Light" panose="020B0502040204020203" pitchFamily="34" charset="0"/>
              <a:cs typeface="Segoe UI Light" panose="020B0502040204020203" pitchFamily="34" charset="0"/>
            </a:endParaRPr>
          </a:p>
          <a:p>
            <a:r>
              <a:rPr lang="en-US" sz="4400" dirty="0">
                <a:solidFill>
                  <a:schemeClr val="bg1"/>
                </a:solidFill>
                <a:latin typeface="Segoe UI Light" panose="020B0502040204020203" pitchFamily="34" charset="0"/>
                <a:cs typeface="Segoe UI Light" panose="020B0502040204020203" pitchFamily="34" charset="0"/>
              </a:rPr>
              <a:t>Customers </a:t>
            </a:r>
            <a:r>
              <a:rPr lang="en-US" sz="4400" dirty="0">
                <a:solidFill>
                  <a:srgbClr val="92D050"/>
                </a:solidFill>
                <a:latin typeface="Segoe UI Light" panose="020B0502040204020203" pitchFamily="34" charset="0"/>
                <a:cs typeface="Segoe UI Light" panose="020B0502040204020203" pitchFamily="34" charset="0"/>
              </a:rPr>
              <a:t>pay by the hour </a:t>
            </a:r>
            <a:r>
              <a:rPr lang="en-US" sz="4400" dirty="0">
                <a:solidFill>
                  <a:schemeClr val="bg1"/>
                </a:solidFill>
                <a:latin typeface="Segoe UI Light" panose="020B0502040204020203" pitchFamily="34" charset="0"/>
                <a:cs typeface="Segoe UI Light" panose="020B0502040204020203" pitchFamily="34" charset="0"/>
              </a:rPr>
              <a:t>for the provisioned throughput</a:t>
            </a:r>
          </a:p>
          <a:p>
            <a:pPr marL="0" lvl="0" indent="0">
              <a:buNone/>
            </a:pPr>
            <a:endParaRPr lang="en-US" sz="4400" dirty="0">
              <a:solidFill>
                <a:schemeClr val="bg1"/>
              </a:solidFill>
              <a:latin typeface="Segoe UI Light" panose="020B0502040204020203" pitchFamily="34" charset="0"/>
              <a:cs typeface="Segoe UI Light" panose="020B0502040204020203" pitchFamily="34" charset="0"/>
            </a:endParaRPr>
          </a:p>
          <a:p>
            <a:pPr marL="267852" indent="-267852" defTabSz="857124"/>
            <a:endParaRPr lang="en-US" sz="2295" kern="0" dirty="0">
              <a:solidFill>
                <a:schemeClr val="bg1"/>
              </a:solidFill>
              <a:latin typeface="Segoe UI Light" panose="020B0502040204020203" pitchFamily="34" charset="0"/>
              <a:cs typeface="Segoe UI Light"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051A7C-BD75-483B-A4F3-8D51EFDEC9D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773722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pPr lvl="0"/>
            <a:r>
              <a:rPr lang="en-US" sz="4400" dirty="0">
                <a:solidFill>
                  <a:schemeClr val="bg1"/>
                </a:solidFill>
                <a:latin typeface="Segoe UI Light" panose="020B0502040204020203" pitchFamily="34" charset="0"/>
                <a:cs typeface="Segoe UI Light" panose="020B0502040204020203" pitchFamily="34" charset="0"/>
              </a:rPr>
              <a:t>At </a:t>
            </a:r>
            <a:r>
              <a:rPr lang="en-US" sz="4400" u="sng" dirty="0">
                <a:solidFill>
                  <a:schemeClr val="bg1"/>
                </a:solidFill>
                <a:latin typeface="Segoe UI Light" panose="020B0502040204020203" pitchFamily="34" charset="0"/>
                <a:cs typeface="Segoe UI Light" panose="020B0502040204020203" pitchFamily="34" charset="0"/>
              </a:rPr>
              <a:t>global scale</a:t>
            </a:r>
            <a:r>
              <a:rPr lang="en-US" sz="4400" dirty="0">
                <a:solidFill>
                  <a:schemeClr val="bg1"/>
                </a:solidFill>
                <a:latin typeface="Segoe UI Light" panose="020B0502040204020203" pitchFamily="34" charset="0"/>
                <a:cs typeface="Segoe UI Light" panose="020B0502040204020203" pitchFamily="34" charset="0"/>
              </a:rPr>
              <a:t>, </a:t>
            </a:r>
            <a:r>
              <a:rPr lang="en-US" sz="4400" dirty="0">
                <a:solidFill>
                  <a:srgbClr val="00B050"/>
                </a:solidFill>
                <a:latin typeface="Segoe UI Light" panose="020B0502040204020203" pitchFamily="34" charset="0"/>
                <a:cs typeface="Segoe UI Light" panose="020B0502040204020203" pitchFamily="34" charset="0"/>
              </a:rPr>
              <a:t>schema/index management is hard</a:t>
            </a:r>
          </a:p>
          <a:p>
            <a:pPr lvl="0"/>
            <a:endParaRPr lang="en-US" sz="4400" dirty="0">
              <a:solidFill>
                <a:schemeClr val="bg1"/>
              </a:solidFill>
              <a:latin typeface="Segoe UI Light" panose="020B0502040204020203" pitchFamily="34" charset="0"/>
              <a:cs typeface="Segoe UI Light" panose="020B0502040204020203" pitchFamily="34" charset="0"/>
            </a:endParaRPr>
          </a:p>
          <a:p>
            <a:pPr lvl="0"/>
            <a:r>
              <a:rPr lang="en-US" sz="4400" dirty="0">
                <a:solidFill>
                  <a:schemeClr val="bg1"/>
                </a:solidFill>
                <a:latin typeface="Segoe UI Light" panose="020B0502040204020203" pitchFamily="34" charset="0"/>
                <a:cs typeface="Segoe UI Light" panose="020B0502040204020203" pitchFamily="34" charset="0"/>
              </a:rPr>
              <a:t>Automatic and synchronous indexing of all ingested content - hash, range, geo-spatial, and columnar</a:t>
            </a:r>
          </a:p>
          <a:p>
            <a:pPr lvl="0"/>
            <a:endParaRPr lang="en-US" sz="4400" dirty="0">
              <a:solidFill>
                <a:schemeClr val="bg1"/>
              </a:solidFill>
              <a:latin typeface="Segoe UI Light" panose="020B0502040204020203" pitchFamily="34" charset="0"/>
              <a:cs typeface="Segoe UI Light" panose="020B0502040204020203" pitchFamily="34" charset="0"/>
            </a:endParaRPr>
          </a:p>
          <a:p>
            <a:pPr lvl="0"/>
            <a:r>
              <a:rPr lang="en-US" sz="3600" dirty="0">
                <a:solidFill>
                  <a:schemeClr val="bg1"/>
                </a:solidFill>
                <a:latin typeface="Segoe UI Light" panose="020B0502040204020203" pitchFamily="34" charset="0"/>
                <a:cs typeface="Segoe UI Light" panose="020B0502040204020203" pitchFamily="34" charset="0"/>
              </a:rPr>
              <a:t>No need to define schemas or secondary indices upfront</a:t>
            </a:r>
          </a:p>
          <a:p>
            <a:pPr lvl="0"/>
            <a:endParaRPr lang="en-US" sz="4400" dirty="0">
              <a:solidFill>
                <a:schemeClr val="bg1"/>
              </a:solidFill>
              <a:latin typeface="Segoe UI Light" panose="020B0502040204020203" pitchFamily="34" charset="0"/>
              <a:cs typeface="Segoe UI Light" panose="020B0502040204020203" pitchFamily="34" charset="0"/>
            </a:endParaRPr>
          </a:p>
          <a:p>
            <a:pPr lvl="0"/>
            <a:r>
              <a:rPr lang="en-US" sz="4400" dirty="0">
                <a:solidFill>
                  <a:schemeClr val="bg1"/>
                </a:solidFill>
                <a:latin typeface="Segoe UI Light" panose="020B0502040204020203" pitchFamily="34" charset="0"/>
                <a:cs typeface="Segoe UI Light" panose="020B0502040204020203" pitchFamily="34" charset="0"/>
              </a:rPr>
              <a:t>Resource governed, write optimized database engine with latch free and log structured techniques</a:t>
            </a:r>
          </a:p>
          <a:p>
            <a:pPr lvl="0"/>
            <a:endParaRPr lang="en-US" sz="4400" dirty="0">
              <a:solidFill>
                <a:schemeClr val="bg1"/>
              </a:solidFill>
              <a:latin typeface="Segoe UI Light" panose="020B0502040204020203" pitchFamily="34" charset="0"/>
              <a:cs typeface="Segoe UI Light" panose="020B0502040204020203" pitchFamily="34" charset="0"/>
            </a:endParaRPr>
          </a:p>
          <a:p>
            <a:pPr lvl="0"/>
            <a:r>
              <a:rPr lang="en-US" sz="4400" dirty="0">
                <a:solidFill>
                  <a:schemeClr val="bg1"/>
                </a:solidFill>
                <a:latin typeface="Segoe UI Light" panose="020B0502040204020203" pitchFamily="34" charset="0"/>
                <a:cs typeface="Segoe UI Light" panose="020B0502040204020203" pitchFamily="34" charset="0"/>
              </a:rPr>
              <a:t>Online and in-situ index transformations </a:t>
            </a:r>
          </a:p>
          <a:p>
            <a:pPr lvl="0"/>
            <a:endParaRPr lang="en-US" sz="4400" dirty="0">
              <a:solidFill>
                <a:schemeClr val="bg1"/>
              </a:solidFill>
              <a:latin typeface="Segoe UI Light" panose="020B0502040204020203" pitchFamily="34" charset="0"/>
              <a:cs typeface="Segoe UI Light" panose="020B0502040204020203" pitchFamily="34" charset="0"/>
            </a:endParaRPr>
          </a:p>
          <a:p>
            <a:pPr lvl="0"/>
            <a:r>
              <a:rPr lang="en-US" sz="4400" dirty="0">
                <a:solidFill>
                  <a:schemeClr val="bg1"/>
                </a:solidFill>
                <a:latin typeface="Segoe UI Light" panose="020B0502040204020203" pitchFamily="34" charset="0"/>
                <a:cs typeface="Segoe UI Light" panose="020B0502040204020203" pitchFamily="34" charset="0"/>
              </a:rPr>
              <a:t>Focus on inverted index</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051A7C-BD75-483B-A4F3-8D51EFDEC9D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569211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pPr fontAlgn="base"/>
            <a:r>
              <a:rPr lang="en-US" sz="1200" b="0" i="0" kern="1200" dirty="0">
                <a:solidFill>
                  <a:schemeClr val="tx1"/>
                </a:solidFill>
                <a:effectLst/>
                <a:latin typeface="+mn-lt"/>
                <a:ea typeface="+mn-ea"/>
                <a:cs typeface="+mn-cs"/>
              </a:rPr>
              <a:t>Azure Cosmos DB natively supports multiple data models including documents, key-value, graph, and column-family. The core content-model of Cosmos DB’s database engine is based on atom-record-sequence (ARS). Atoms consist of a small set of primitive types like string, bool, and number. Records are structs composed of these types. Sequences are arrays consisting of atoms, records, or sequences.</a:t>
            </a:r>
          </a:p>
          <a:p>
            <a:pPr fontAlgn="base"/>
            <a:endParaRPr lang="en-US" sz="1200" b="0" i="0" kern="1200" dirty="0">
              <a:solidFill>
                <a:schemeClr val="tx1"/>
              </a:solidFill>
              <a:effectLst/>
              <a:latin typeface="+mn-lt"/>
              <a:ea typeface="+mn-ea"/>
              <a:cs typeface="+mn-cs"/>
            </a:endParaRPr>
          </a:p>
          <a:p>
            <a:pPr fontAlgn="base"/>
            <a:r>
              <a:rPr lang="en-US" sz="1200" b="0" i="0" kern="1200" dirty="0">
                <a:solidFill>
                  <a:schemeClr val="tx1"/>
                </a:solidFill>
                <a:effectLst/>
                <a:latin typeface="+mn-lt"/>
                <a:ea typeface="+mn-ea"/>
                <a:cs typeface="+mn-cs"/>
              </a:rPr>
              <a:t>The database engine can efficiently translate and project different data models onto the ARS-based data model. The core data model of Cosmos DB is natively accessible from dynamically typed programming languages and can be exposed as-is as JSON.</a:t>
            </a:r>
          </a:p>
          <a:p>
            <a:pPr fontAlgn="base"/>
            <a:endParaRPr lang="en-US" sz="1200" b="0" i="0" kern="1200" dirty="0">
              <a:solidFill>
                <a:schemeClr val="tx1"/>
              </a:solidFill>
              <a:effectLst/>
              <a:latin typeface="+mn-lt"/>
              <a:ea typeface="+mn-ea"/>
              <a:cs typeface="+mn-cs"/>
            </a:endParaRPr>
          </a:p>
          <a:p>
            <a:pPr fontAlgn="base"/>
            <a:r>
              <a:rPr lang="en-US" sz="1200" b="0" i="0" kern="1200" dirty="0">
                <a:solidFill>
                  <a:schemeClr val="tx1"/>
                </a:solidFill>
                <a:effectLst/>
                <a:latin typeface="+mn-lt"/>
                <a:ea typeface="+mn-ea"/>
                <a:cs typeface="+mn-cs"/>
              </a:rPr>
              <a:t>The service also supports popular database APIs for data access and querying. Cosmos DB’s database engine currently supports </a:t>
            </a:r>
            <a:r>
              <a:rPr lang="en-US" sz="1200" b="0" i="0" u="none" strike="noStrike" kern="1200" dirty="0">
                <a:solidFill>
                  <a:schemeClr val="tx1"/>
                </a:solidFill>
                <a:effectLst/>
                <a:latin typeface="+mn-lt"/>
                <a:ea typeface="+mn-ea"/>
                <a:cs typeface="+mn-cs"/>
                <a:hlinkClick r:id="rId3"/>
              </a:rPr>
              <a:t>DocumentDB SQL</a:t>
            </a:r>
            <a:r>
              <a:rPr lang="en-US" sz="1200" b="0" i="0"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hlinkClick r:id="rId4"/>
              </a:rPr>
              <a:t>MongoDB</a:t>
            </a:r>
            <a:r>
              <a:rPr lang="en-US" sz="1200" b="0" i="0"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hlinkClick r:id="rId5"/>
              </a:rPr>
              <a:t>Azure Tables</a:t>
            </a:r>
            <a:r>
              <a:rPr lang="en-US" sz="1200" b="0" i="0" kern="1200" dirty="0">
                <a:solidFill>
                  <a:schemeClr val="tx1"/>
                </a:solidFill>
                <a:effectLst/>
                <a:latin typeface="+mn-lt"/>
                <a:ea typeface="+mn-ea"/>
                <a:cs typeface="+mn-cs"/>
              </a:rPr>
              <a:t>(preview), and </a:t>
            </a:r>
            <a:r>
              <a:rPr lang="en-US" sz="1200" b="0" i="0" u="none" strike="noStrike" kern="1200" dirty="0">
                <a:solidFill>
                  <a:schemeClr val="tx1"/>
                </a:solidFill>
                <a:effectLst/>
                <a:latin typeface="+mn-lt"/>
                <a:ea typeface="+mn-ea"/>
                <a:cs typeface="+mn-cs"/>
                <a:hlinkClick r:id="rId6"/>
              </a:rPr>
              <a:t>Gremlin</a:t>
            </a:r>
            <a:r>
              <a:rPr lang="en-US" sz="1200" b="0" i="0" kern="1200" dirty="0">
                <a:solidFill>
                  <a:schemeClr val="tx1"/>
                </a:solidFill>
                <a:effectLst/>
                <a:latin typeface="+mn-lt"/>
                <a:ea typeface="+mn-ea"/>
                <a:cs typeface="+mn-cs"/>
              </a:rPr>
              <a:t> (preview). You can continue to build applications using popular OSS APIs and get all the benefits of a battle-tested and fully managed, globally distributed database service.</a:t>
            </a:r>
          </a:p>
          <a:p>
            <a:pPr fontAlgn="base"/>
            <a:endParaRPr lang="en-US" sz="1200" b="0" i="0" kern="1200" dirty="0">
              <a:solidFill>
                <a:schemeClr val="tx1"/>
              </a:solidFill>
              <a:effectLst/>
              <a:latin typeface="+mn-lt"/>
              <a:ea typeface="+mn-ea"/>
              <a:cs typeface="+mn-cs"/>
            </a:endParaRPr>
          </a:p>
          <a:p>
            <a:pPr fontAlgn="base"/>
            <a:r>
              <a:rPr lang="en-US" sz="1200" b="0" i="0" kern="1200" dirty="0">
                <a:solidFill>
                  <a:schemeClr val="tx1"/>
                </a:solidFill>
                <a:effectLst/>
                <a:latin typeface="+mn-lt"/>
                <a:ea typeface="+mn-ea"/>
                <a:cs typeface="+mn-cs"/>
              </a:rPr>
              <a:t>Can be on the exam</a:t>
            </a:r>
          </a:p>
          <a:p>
            <a:pPr fontAlgn="base"/>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051A7C-BD75-483B-A4F3-8D51EFDEC9D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591309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pPr marL="0" indent="0">
              <a:buNone/>
            </a:pPr>
            <a:r>
              <a:rPr lang="en-US" dirty="0">
                <a:solidFill>
                  <a:schemeClr val="bg1"/>
                </a:solidFill>
                <a:latin typeface="Segoe UI Light" panose="020B0502040204020203" pitchFamily="34" charset="0"/>
                <a:cs typeface="Segoe UI Light" panose="020B0502040204020203" pitchFamily="34" charset="0"/>
              </a:rPr>
              <a:t>Globally distributed database needs to tackle </a:t>
            </a:r>
          </a:p>
          <a:p>
            <a:pPr marL="815811" indent="-742950">
              <a:buFont typeface="+mj-lt"/>
              <a:buAutoNum type="arabicPeriod"/>
            </a:pPr>
            <a:r>
              <a:rPr lang="en-US" dirty="0">
                <a:solidFill>
                  <a:srgbClr val="92D050"/>
                </a:solidFill>
                <a:latin typeface="Segoe UI Light" panose="020B0502040204020203" pitchFamily="34" charset="0"/>
                <a:cs typeface="Segoe UI Light" panose="020B0502040204020203" pitchFamily="34" charset="0"/>
              </a:rPr>
              <a:t>latency vs. consistency </a:t>
            </a:r>
            <a:r>
              <a:rPr lang="en-US" dirty="0">
                <a:solidFill>
                  <a:schemeClr val="bg1"/>
                </a:solidFill>
                <a:latin typeface="Segoe UI Light" panose="020B0502040204020203" pitchFamily="34" charset="0"/>
                <a:cs typeface="Segoe UI Light" panose="020B0502040204020203" pitchFamily="34" charset="0"/>
              </a:rPr>
              <a:t>tradeoffs (in steady state)</a:t>
            </a:r>
          </a:p>
          <a:p>
            <a:pPr marL="815811" indent="-742950">
              <a:buFont typeface="+mj-lt"/>
              <a:buAutoNum type="arabicPeriod"/>
            </a:pPr>
            <a:r>
              <a:rPr lang="en-US" dirty="0">
                <a:solidFill>
                  <a:srgbClr val="92D050"/>
                </a:solidFill>
                <a:latin typeface="Segoe UI Light" panose="020B0502040204020203" pitchFamily="34" charset="0"/>
                <a:cs typeface="Segoe UI Light" panose="020B0502040204020203" pitchFamily="34" charset="0"/>
              </a:rPr>
              <a:t>availability vs. consistency </a:t>
            </a:r>
            <a:r>
              <a:rPr lang="en-US" dirty="0">
                <a:solidFill>
                  <a:schemeClr val="bg1"/>
                </a:solidFill>
                <a:latin typeface="Segoe UI Light" panose="020B0502040204020203" pitchFamily="34" charset="0"/>
                <a:cs typeface="Segoe UI Light" panose="020B0502040204020203" pitchFamily="34" charset="0"/>
              </a:rPr>
              <a:t>tradeoff (during failures)</a:t>
            </a:r>
          </a:p>
          <a:p>
            <a:pPr marL="815811" indent="-742950">
              <a:buFont typeface="+mj-lt"/>
              <a:buAutoNum type="arabicPeriod"/>
            </a:pPr>
            <a:r>
              <a:rPr lang="en-US" dirty="0">
                <a:solidFill>
                  <a:srgbClr val="92D050"/>
                </a:solidFill>
                <a:latin typeface="Segoe UI Light" panose="020B0502040204020203" pitchFamily="34" charset="0"/>
                <a:cs typeface="Segoe UI Light" panose="020B0502040204020203" pitchFamily="34" charset="0"/>
              </a:rPr>
              <a:t>throughput vs. consistency </a:t>
            </a:r>
            <a:r>
              <a:rPr lang="en-US" dirty="0">
                <a:solidFill>
                  <a:schemeClr val="bg1"/>
                </a:solidFill>
                <a:latin typeface="Segoe UI Light" panose="020B0502040204020203" pitchFamily="34" charset="0"/>
                <a:cs typeface="Segoe UI Light" panose="020B0502040204020203" pitchFamily="34" charset="0"/>
              </a:rPr>
              <a:t>tradeoffs during all times</a:t>
            </a:r>
          </a:p>
          <a:p>
            <a:pPr marL="815811" indent="-742950">
              <a:buFont typeface="+mj-lt"/>
              <a:buAutoNum type="arabicPeriod"/>
            </a:pPr>
            <a:r>
              <a:rPr lang="en-US" dirty="0">
                <a:solidFill>
                  <a:srgbClr val="92D050"/>
                </a:solidFill>
                <a:latin typeface="Segoe UI Light" panose="020B0502040204020203" pitchFamily="34" charset="0"/>
                <a:cs typeface="Segoe UI Light" panose="020B0502040204020203" pitchFamily="34" charset="0"/>
              </a:rPr>
              <a:t>throughput vs. latency tradeoffs </a:t>
            </a:r>
            <a:r>
              <a:rPr lang="en-US" dirty="0">
                <a:solidFill>
                  <a:schemeClr val="bg1"/>
                </a:solidFill>
                <a:latin typeface="Segoe UI Light" panose="020B0502040204020203" pitchFamily="34" charset="0"/>
                <a:cs typeface="Segoe UI Light" panose="020B0502040204020203" pitchFamily="34" charset="0"/>
              </a:rPr>
              <a:t>during all times</a:t>
            </a:r>
          </a:p>
          <a:p>
            <a:pPr marL="0" indent="0">
              <a:buNone/>
            </a:pPr>
            <a:endParaRPr lang="en-US" dirty="0">
              <a:solidFill>
                <a:schemeClr val="bg1"/>
              </a:solidFill>
              <a:latin typeface="Segoe UI Light" panose="020B0502040204020203" pitchFamily="34" charset="0"/>
              <a:cs typeface="Segoe UI Light" panose="020B0502040204020203" pitchFamily="34" charset="0"/>
            </a:endParaRPr>
          </a:p>
          <a:p>
            <a:pPr marL="0" indent="0">
              <a:buNone/>
            </a:pPr>
            <a:r>
              <a:rPr lang="en-US" dirty="0">
                <a:solidFill>
                  <a:schemeClr val="bg1"/>
                </a:solidFill>
                <a:latin typeface="Segoe UI Light" panose="020B0502040204020203" pitchFamily="34" charset="0"/>
                <a:cs typeface="Segoe UI Light" panose="020B0502040204020203" pitchFamily="34" charset="0"/>
              </a:rPr>
              <a:t>Simply offering high availability SLAs are not sufficient!</a:t>
            </a:r>
          </a:p>
          <a:p>
            <a:endParaRPr lang="en-US" dirty="0">
              <a:solidFill>
                <a:schemeClr val="bg1"/>
              </a:solidFill>
              <a:latin typeface="Segoe UI Light" panose="020B0502040204020203" pitchFamily="34" charset="0"/>
              <a:cs typeface="Segoe UI Light" panose="020B0502040204020203" pitchFamily="34" charset="0"/>
            </a:endParaRPr>
          </a:p>
          <a:p>
            <a:pPr marL="0" indent="0">
              <a:buNone/>
            </a:pPr>
            <a:r>
              <a:rPr lang="en-US" dirty="0">
                <a:solidFill>
                  <a:srgbClr val="00B0F0"/>
                </a:solidFill>
                <a:latin typeface="Segoe UI Light" panose="020B0502040204020203" pitchFamily="34" charset="0"/>
                <a:cs typeface="Segoe UI Light" panose="020B0502040204020203" pitchFamily="34" charset="0"/>
              </a:rPr>
              <a:t>Cosmos DB: </a:t>
            </a:r>
          </a:p>
          <a:p>
            <a:pPr lvl="1"/>
            <a:r>
              <a:rPr lang="en-US" dirty="0">
                <a:solidFill>
                  <a:schemeClr val="bg1"/>
                </a:solidFill>
                <a:latin typeface="Segoe UI Light" panose="020B0502040204020203" pitchFamily="34" charset="0"/>
                <a:cs typeface="Segoe UI Light" panose="020B0502040204020203" pitchFamily="34" charset="0"/>
              </a:rPr>
              <a:t>99.99% HA within a single region</a:t>
            </a:r>
          </a:p>
          <a:p>
            <a:pPr lvl="1"/>
            <a:r>
              <a:rPr lang="en-US" dirty="0">
                <a:solidFill>
                  <a:schemeClr val="bg1"/>
                </a:solidFill>
                <a:latin typeface="Segoe UI Light" panose="020B0502040204020203" pitchFamily="34" charset="0"/>
                <a:cs typeface="Segoe UI Light" panose="020B0502040204020203" pitchFamily="34" charset="0"/>
              </a:rPr>
              <a:t>99.99 SLA throughput, latency, consistency </a:t>
            </a:r>
            <a:r>
              <a:rPr lang="en-US" u="sng" dirty="0">
                <a:solidFill>
                  <a:srgbClr val="92D050"/>
                </a:solidFill>
                <a:latin typeface="Segoe UI Light" panose="020B0502040204020203" pitchFamily="34" charset="0"/>
                <a:cs typeface="Segoe UI Light" panose="020B0502040204020203" pitchFamily="34" charset="0"/>
              </a:rPr>
              <a:t>all at the 99</a:t>
            </a:r>
            <a:r>
              <a:rPr lang="en-US" u="sng" baseline="30000" dirty="0">
                <a:solidFill>
                  <a:srgbClr val="92D050"/>
                </a:solidFill>
                <a:latin typeface="Segoe UI Light" panose="020B0502040204020203" pitchFamily="34" charset="0"/>
                <a:cs typeface="Segoe UI Light" panose="020B0502040204020203" pitchFamily="34" charset="0"/>
              </a:rPr>
              <a:t>th</a:t>
            </a:r>
            <a:r>
              <a:rPr lang="en-US" u="sng" dirty="0">
                <a:solidFill>
                  <a:srgbClr val="92D050"/>
                </a:solidFill>
                <a:latin typeface="Segoe UI Light" panose="020B0502040204020203" pitchFamily="34" charset="0"/>
                <a:cs typeface="Segoe UI Light" panose="020B0502040204020203" pitchFamily="34" charset="0"/>
              </a:rPr>
              <a:t> percentile</a:t>
            </a:r>
          </a:p>
          <a:p>
            <a:pPr marL="267852" indent="-267852" defTabSz="857124"/>
            <a:endParaRPr lang="en-US" sz="2295" kern="0" dirty="0">
              <a:solidFill>
                <a:schemeClr val="bg1"/>
              </a:solidFill>
              <a:latin typeface="Segoe UI Light" panose="020B0502040204020203" pitchFamily="34" charset="0"/>
              <a:cs typeface="Segoe UI Light" panose="020B0502040204020203" pitchFamily="34" charset="0"/>
            </a:endParaRPr>
          </a:p>
          <a:p>
            <a:pPr marL="267852" indent="-267852" defTabSz="857124"/>
            <a:r>
              <a:rPr lang="en-US" sz="2295" kern="0" dirty="0">
                <a:solidFill>
                  <a:schemeClr val="bg1"/>
                </a:solidFill>
                <a:latin typeface="Segoe UI Light" panose="020B0502040204020203" pitchFamily="34" charset="0"/>
                <a:cs typeface="Segoe UI Light" panose="020B0502040204020203" pitchFamily="34" charset="0"/>
              </a:rPr>
              <a:t>On the exam</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051A7C-BD75-483B-A4F3-8D51EFDEC9D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20891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dirty="0"/>
              <a:t>As a foundational Azure Service, Security and Compliance is an important aspect of Azure</a:t>
            </a:r>
            <a:r>
              <a:rPr lang="en-US" baseline="0" dirty="0"/>
              <a:t> Cosmos DB. Several high value Microsoft services that have stringent compliance and security requirements are built on Azure Cosmos DB. All of the data is encrypted at rest and it is enabled by default. We made sure that we continue to provide the performance guarantees even with encryption enabled and this is transparent to your application.</a:t>
            </a:r>
          </a:p>
          <a:p>
            <a:endParaRPr lang="en-US" baseline="0" dirty="0"/>
          </a:p>
          <a:p>
            <a:r>
              <a:rPr lang="en-US" baseline="0" dirty="0"/>
              <a:t>Biggest fear. What to stop others from getting all my data! </a:t>
            </a:r>
          </a:p>
          <a:p>
            <a:r>
              <a:rPr lang="en-US" baseline="0" dirty="0"/>
              <a:t>Why trust </a:t>
            </a:r>
            <a:r>
              <a:rPr lang="en-US" baseline="0" dirty="0" err="1"/>
              <a:t>CosomDB</a:t>
            </a:r>
            <a:endParaRPr lang="en-US" baseline="0" dirty="0"/>
          </a:p>
          <a:p>
            <a:r>
              <a:rPr lang="en-US" baseline="0" dirty="0"/>
              <a:t>All cloud providers go thru a lot of rules to become security compliance</a:t>
            </a:r>
          </a:p>
          <a:p>
            <a:r>
              <a:rPr lang="en-US" baseline="0" dirty="0"/>
              <a:t>They require an Audit. To see how we do procedure. “Biggest security flow is not rotating the keys”</a:t>
            </a:r>
          </a:p>
          <a:p>
            <a:r>
              <a:rPr lang="en-US" baseline="0" dirty="0"/>
              <a:t>In addition to security features, these audits are coming in to make sure limit scope, encrypt and fuzzy out information, strict rules on how to manage data</a:t>
            </a:r>
          </a:p>
          <a:p>
            <a:endParaRPr lang="en-US" baseline="0" dirty="0"/>
          </a:p>
          <a:p>
            <a:r>
              <a:rPr lang="en-US" baseline="0" dirty="0"/>
              <a:t>List down the features, encrypt at rest… </a:t>
            </a:r>
          </a:p>
          <a:p>
            <a:r>
              <a:rPr lang="en-US" baseline="0" dirty="0"/>
              <a:t>Also how we keep up with audits.</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051A7C-BD75-483B-A4F3-8D51EFDEC9D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410309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dirty="0"/>
              <a:t>Demos can be found on www.DocumentDB.com/sql/demo</a:t>
            </a:r>
          </a:p>
          <a:p>
            <a:r>
              <a:rPr lang="en-US" dirty="0"/>
              <a:t>Refresh if it is not working</a:t>
            </a:r>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051A7C-BD75-483B-A4F3-8D51EFDEC9D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354255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Dot net nuke.</a:t>
            </a:r>
          </a:p>
          <a:p>
            <a:endParaRPr lang="en-US" dirty="0"/>
          </a:p>
          <a:p>
            <a:r>
              <a:rPr lang="en-US" dirty="0"/>
              <a:t>Focus on high availability, Promise guarantee to our customers. 99.999 variability. At most down for couple of minutes</a:t>
            </a:r>
          </a:p>
          <a:p>
            <a:endParaRPr lang="en-US" dirty="0"/>
          </a:p>
          <a:p>
            <a:r>
              <a:rPr lang="en-US" dirty="0" err="1"/>
              <a:t>Dominos’s</a:t>
            </a:r>
            <a:r>
              <a:rPr lang="en-US" dirty="0"/>
              <a:t> has a very </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E955128-46DB-4B46-8D54-0B8BFA51CA0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541284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dirty="0"/>
              <a:t>Schema-less.</a:t>
            </a:r>
          </a:p>
          <a:p>
            <a:r>
              <a:rPr lang="en-US" dirty="0"/>
              <a:t>You can re-index, or drop column. As data comes in, we can re-index it.</a:t>
            </a:r>
          </a:p>
          <a:p>
            <a:endParaRPr lang="en-US" dirty="0"/>
          </a:p>
          <a:p>
            <a:endParaRPr lang="en-US" dirty="0"/>
          </a:p>
          <a:p>
            <a:r>
              <a:rPr lang="en-US" dirty="0"/>
              <a:t>Traffic Manager, what is it.. It’s a load balancer </a:t>
            </a:r>
          </a:p>
          <a:p>
            <a:r>
              <a:rPr lang="en-US" dirty="0"/>
              <a:t>How many pizza, where is the pizza, apps connected</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E955128-46DB-4B46-8D54-0B8BFA51CA0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618225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many are familiar with IOT?</a:t>
            </a:r>
          </a:p>
          <a:p>
            <a:r>
              <a:rPr lang="en-US" dirty="0"/>
              <a:t>Think of devices that farmer tracks, manufacturing sense cranes, engines and heat</a:t>
            </a:r>
          </a:p>
          <a:p>
            <a:endParaRPr lang="en-US" dirty="0"/>
          </a:p>
          <a:p>
            <a:r>
              <a:rPr lang="en-US" dirty="0"/>
              <a:t>And these are the companies that uses us</a:t>
            </a:r>
          </a:p>
          <a:p>
            <a:endParaRPr lang="en-US" dirty="0"/>
          </a:p>
          <a:p>
            <a:r>
              <a:rPr lang="en-US" dirty="0"/>
              <a:t>Why do they need to use us?</a:t>
            </a:r>
          </a:p>
          <a:p>
            <a:endParaRPr lang="en-US" dirty="0"/>
          </a:p>
          <a:p>
            <a:r>
              <a:rPr lang="en-US" dirty="0"/>
              <a:t>What DBs are being used?</a:t>
            </a:r>
          </a:p>
          <a:p>
            <a:endParaRPr lang="en-US" dirty="0"/>
          </a:p>
          <a:p>
            <a:r>
              <a:rPr lang="en-US" dirty="0"/>
              <a:t>Toyota has 250k Lexus sending information.</a:t>
            </a:r>
          </a:p>
          <a:p>
            <a:endParaRPr lang="en-US" dirty="0"/>
          </a:p>
          <a:p>
            <a:r>
              <a:rPr lang="en-US" dirty="0"/>
              <a:t>The data can change or capture different information</a:t>
            </a:r>
          </a:p>
          <a:p>
            <a:endParaRPr lang="en-US" dirty="0"/>
          </a:p>
          <a:p>
            <a:r>
              <a:rPr lang="en-US" dirty="0"/>
              <a:t>They need to be able to scale with throughput</a:t>
            </a:r>
          </a:p>
          <a:p>
            <a:endParaRPr lang="en-US" dirty="0"/>
          </a:p>
          <a:p>
            <a:r>
              <a:rPr lang="en-US" dirty="0"/>
              <a:t>Also schema less. So no need to create new tables or rows. Just add new info</a:t>
            </a:r>
          </a:p>
          <a:p>
            <a:endParaRPr lang="en-US" dirty="0"/>
          </a:p>
          <a:p>
            <a:r>
              <a:rPr lang="en-US" dirty="0"/>
              <a:t>We recommend having data access layer not to place all the load on the programmer</a:t>
            </a:r>
          </a:p>
          <a:p>
            <a:endParaRPr lang="en-US" dirty="0"/>
          </a:p>
          <a:p>
            <a:r>
              <a:rPr lang="en-US" dirty="0"/>
              <a:t>Also can add triggers to reject data if it doesn’t fit</a:t>
            </a:r>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E955128-46DB-4B46-8D54-0B8BFA51CA0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736993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dirty="0"/>
              <a:t>Spark-&gt; Machine learning, Deeper insights,…</a:t>
            </a:r>
          </a:p>
          <a:p>
            <a:r>
              <a:rPr lang="en-US" dirty="0" err="1"/>
              <a:t>PowerBI</a:t>
            </a:r>
            <a:r>
              <a:rPr lang="en-US" dirty="0"/>
              <a:t>-&gt; Competitor </a:t>
            </a:r>
            <a:r>
              <a:rPr lang="en-US" dirty="0" err="1"/>
              <a:t>Tablo</a:t>
            </a:r>
            <a:r>
              <a:rPr lang="en-US" dirty="0"/>
              <a:t>..  Visualize the Data or use SQL reporting service</a:t>
            </a:r>
          </a:p>
          <a:p>
            <a:endParaRPr lang="en-US" dirty="0"/>
          </a:p>
          <a:p>
            <a:r>
              <a:rPr lang="en-US" dirty="0"/>
              <a:t>IOT is missing</a:t>
            </a:r>
          </a:p>
          <a:p>
            <a:endParaRPr lang="en-US" dirty="0"/>
          </a:p>
          <a:p>
            <a:r>
              <a:rPr lang="en-US" dirty="0"/>
              <a:t>Kafka is a data pipeline to queue in case of a failure</a:t>
            </a:r>
          </a:p>
          <a:p>
            <a:endParaRPr lang="en-US" dirty="0"/>
          </a:p>
          <a:p>
            <a:r>
              <a:rPr lang="en-US" dirty="0"/>
              <a:t>They double write. Why?</a:t>
            </a:r>
          </a:p>
          <a:p>
            <a:r>
              <a:rPr lang="en-US" dirty="0"/>
              <a:t>Because Azure Cosmos is built on SSD about $0.25 compared to $0.02</a:t>
            </a:r>
          </a:p>
          <a:p>
            <a:r>
              <a:rPr lang="en-US" dirty="0"/>
              <a:t>So hot data on </a:t>
            </a:r>
            <a:r>
              <a:rPr lang="en-US" dirty="0" err="1"/>
              <a:t>CosmosDB</a:t>
            </a:r>
            <a:r>
              <a:rPr lang="en-US" dirty="0"/>
              <a:t> and cold on Azure Data Lake</a:t>
            </a:r>
          </a:p>
          <a:p>
            <a:r>
              <a:rPr lang="en-US" dirty="0"/>
              <a:t>So expire the Data after 30 days on </a:t>
            </a:r>
            <a:r>
              <a:rPr lang="en-US" dirty="0" err="1"/>
              <a:t>CosmosDB</a:t>
            </a:r>
            <a:r>
              <a:rPr lang="en-US" dirty="0"/>
              <a:t> using TTL </a:t>
            </a:r>
          </a:p>
          <a:p>
            <a:endParaRPr lang="en-US" dirty="0"/>
          </a:p>
          <a:p>
            <a:r>
              <a:rPr lang="en-US" dirty="0"/>
              <a:t>Now we can connect to </a:t>
            </a:r>
            <a:r>
              <a:rPr lang="en-US" dirty="0" err="1"/>
              <a:t>changeFeed</a:t>
            </a:r>
            <a:r>
              <a:rPr lang="en-US" dirty="0"/>
              <a:t> feature. And allow it to expire</a:t>
            </a:r>
          </a:p>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Microsoft Build 2017</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6/25/2018 4:35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099529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a:latin typeface="+mn-lt"/>
              </a:rPr>
              <a:t>Azure Cosmos DB </a:t>
            </a:r>
            <a:r>
              <a:rPr lang="en-US" sz="1200" dirty="0">
                <a:latin typeface="+mn-lt"/>
              </a:rPr>
              <a:t>offers the first globally distributed, multi-model database service for building planet scale apps. It’s been powering Microsoft’s internet-scale services for years, and now it’s ready to launch yours.</a:t>
            </a:r>
          </a:p>
          <a:p>
            <a:r>
              <a:rPr lang="en-US" sz="1200" dirty="0">
                <a:latin typeface="+mn-lt"/>
              </a:rPr>
              <a:t>Only Azure Cosmos DB makes </a:t>
            </a:r>
            <a:r>
              <a:rPr lang="en-US" sz="1200" b="1" dirty="0">
                <a:latin typeface="+mn-lt"/>
              </a:rPr>
              <a:t>global distribution turn-key</a:t>
            </a:r>
            <a:r>
              <a:rPr lang="en-US" sz="1200" dirty="0">
                <a:latin typeface="+mn-lt"/>
              </a:rPr>
              <a:t>. </a:t>
            </a:r>
          </a:p>
          <a:p>
            <a:endParaRPr lang="en-US" sz="1200" dirty="0">
              <a:latin typeface="+mn-lt"/>
            </a:endParaRPr>
          </a:p>
          <a:p>
            <a:r>
              <a:rPr lang="en-US" sz="1200" dirty="0">
                <a:latin typeface="+mn-lt"/>
              </a:rPr>
              <a:t>You can </a:t>
            </a:r>
            <a:r>
              <a:rPr lang="en-US" sz="1200" b="1" dirty="0">
                <a:latin typeface="+mn-lt"/>
              </a:rPr>
              <a:t>add Azure locations to your database anywhere across the world</a:t>
            </a:r>
            <a:r>
              <a:rPr lang="en-US" sz="1200" dirty="0">
                <a:latin typeface="+mn-lt"/>
              </a:rPr>
              <a:t>, at any time, with a single click. Cosmos DB will seamlessly replicate your data and make it highly available. </a:t>
            </a:r>
          </a:p>
          <a:p>
            <a:r>
              <a:rPr lang="en-US" sz="1200" dirty="0">
                <a:latin typeface="+mn-lt"/>
              </a:rPr>
              <a:t> </a:t>
            </a:r>
          </a:p>
          <a:p>
            <a:r>
              <a:rPr lang="en-US" sz="1200" dirty="0">
                <a:latin typeface="+mn-lt"/>
              </a:rPr>
              <a:t>Cosmos DB allows you to </a:t>
            </a:r>
            <a:r>
              <a:rPr lang="en-US" sz="1200" b="1" dirty="0">
                <a:latin typeface="+mn-lt"/>
              </a:rPr>
              <a:t>scale throughput and storage elastically</a:t>
            </a:r>
            <a:r>
              <a:rPr lang="en-US" sz="1200" dirty="0">
                <a:latin typeface="+mn-lt"/>
              </a:rPr>
              <a:t>, and </a:t>
            </a:r>
            <a:r>
              <a:rPr lang="en-US" sz="1200" b="1" dirty="0">
                <a:latin typeface="+mn-lt"/>
              </a:rPr>
              <a:t>globally</a:t>
            </a:r>
            <a:r>
              <a:rPr lang="en-US" sz="1200" dirty="0">
                <a:latin typeface="+mn-lt"/>
              </a:rPr>
              <a:t>! You only pay for the throughput and storage you need – anywhere in the world, at any time.</a:t>
            </a:r>
          </a:p>
          <a:p>
            <a:endParaRPr lang="en-US" sz="1200" dirty="0">
              <a:latin typeface="+mn-lt"/>
            </a:endParaRPr>
          </a:p>
          <a:p>
            <a:r>
              <a:rPr lang="en-US" sz="1200" dirty="0">
                <a:latin typeface="+mn-lt"/>
              </a:rPr>
              <a:t>Multi-API</a:t>
            </a:r>
          </a:p>
          <a:p>
            <a:endParaRPr lang="en-US" dirty="0"/>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D6FCFD6A-4BD9-4516-9E31-F047A5C70304}" type="slidenum">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2</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318974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azure is so good with e-commerce? Because competitors are AWS</a:t>
            </a:r>
          </a:p>
          <a:p>
            <a:endParaRPr lang="en-US" dirty="0"/>
          </a:p>
          <a:p>
            <a:r>
              <a:rPr lang="en-US" dirty="0"/>
              <a:t>Because the seamless-schema</a:t>
            </a:r>
          </a:p>
          <a:p>
            <a:endParaRPr lang="en-US" dirty="0"/>
          </a:p>
          <a:p>
            <a:r>
              <a:rPr lang="en-US" dirty="0"/>
              <a:t>Old – only books</a:t>
            </a:r>
          </a:p>
          <a:p>
            <a:r>
              <a:rPr lang="en-US" dirty="0"/>
              <a:t>Multiple tables with columns for author…</a:t>
            </a:r>
          </a:p>
          <a:p>
            <a:r>
              <a:rPr lang="en-US" dirty="0"/>
              <a:t>Now I want to sell books. So either null values, or more tables</a:t>
            </a:r>
          </a:p>
          <a:p>
            <a:r>
              <a:rPr lang="en-US" dirty="0"/>
              <a:t>So more tables or one table with NULL values that is inefficient. </a:t>
            </a:r>
          </a:p>
          <a:p>
            <a:endParaRPr lang="en-US" dirty="0"/>
          </a:p>
          <a:p>
            <a:r>
              <a:rPr lang="en-US" dirty="0"/>
              <a:t>Now we can query and join many table with harry potter</a:t>
            </a:r>
          </a:p>
          <a:p>
            <a:endParaRPr lang="en-US" dirty="0"/>
          </a:p>
          <a:p>
            <a:r>
              <a:rPr lang="en-US" dirty="0"/>
              <a:t>So it will return all items with harry in the name, regardless of the product</a:t>
            </a:r>
          </a:p>
          <a:p>
            <a:endParaRPr lang="en-US" dirty="0"/>
          </a:p>
          <a:p>
            <a:r>
              <a:rPr lang="en-US" dirty="0"/>
              <a:t>Why cosmos DB exist. </a:t>
            </a:r>
          </a:p>
          <a:p>
            <a:endParaRPr lang="en-US" dirty="0"/>
          </a:p>
          <a:p>
            <a:r>
              <a:rPr lang="en-US" dirty="0"/>
              <a:t>A lot of seasonal traffic. Scaling up and down.</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E955128-46DB-4B46-8D54-0B8BFA51CA0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89406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Front facing up for logic.</a:t>
            </a:r>
          </a:p>
          <a:p>
            <a:r>
              <a:rPr lang="en-US" dirty="0"/>
              <a:t>Azure storage: images, videos.. You don’t query on. Only the metadata.. Save it thru CDN to make it available to more regions</a:t>
            </a:r>
          </a:p>
          <a:p>
            <a:endParaRPr lang="en-US" dirty="0"/>
          </a:p>
          <a:p>
            <a:r>
              <a:rPr lang="en-US" dirty="0"/>
              <a:t> Sessions can be very important. The journey path. So we recommend it. We are JSON native DB </a:t>
            </a:r>
          </a:p>
          <a:p>
            <a:endParaRPr lang="en-US" dirty="0"/>
          </a:p>
          <a:p>
            <a:r>
              <a:rPr lang="en-US" dirty="0"/>
              <a:t>Azure Search is built on elastic search. Azure search has fuzzy search and show results if </a:t>
            </a:r>
            <a:r>
              <a:rPr lang="en-US" dirty="0" err="1"/>
              <a:t>hary</a:t>
            </a:r>
            <a:r>
              <a:rPr lang="en-US" dirty="0"/>
              <a:t> instead of harry</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E955128-46DB-4B46-8D54-0B8BFA51CA0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935196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dirty="0"/>
              <a:t>Dot jet are using it. </a:t>
            </a:r>
          </a:p>
          <a:p>
            <a:r>
              <a:rPr lang="en-US" dirty="0"/>
              <a:t>All things you do on jet.com goes to </a:t>
            </a:r>
            <a:r>
              <a:rPr lang="en-US" dirty="0" err="1"/>
              <a:t>cosmosDB</a:t>
            </a:r>
            <a:r>
              <a:rPr lang="en-US" dirty="0"/>
              <a:t> and it is logged as an event. Address in is an event.,</a:t>
            </a:r>
          </a:p>
          <a:p>
            <a:r>
              <a:rPr lang="en-US" dirty="0"/>
              <a:t>They all get stored, and the change feed goes to the worker load. So ex, take event and calculate taxes and put it back into </a:t>
            </a:r>
            <a:r>
              <a:rPr lang="en-US" dirty="0" err="1"/>
              <a:t>cosmosDB</a:t>
            </a:r>
            <a:endParaRPr lang="en-US" dirty="0"/>
          </a:p>
          <a:p>
            <a:r>
              <a:rPr lang="en-US" dirty="0"/>
              <a:t>Another worker load will do the payment. So a manager takes tasks from one manager to another</a:t>
            </a:r>
          </a:p>
          <a:p>
            <a:r>
              <a:rPr lang="en-US" dirty="0"/>
              <a:t>After a week. You can expire everything.</a:t>
            </a:r>
          </a:p>
          <a:p>
            <a:endParaRPr lang="en-US" dirty="0"/>
          </a:p>
          <a:p>
            <a:r>
              <a:rPr lang="en-US" dirty="0"/>
              <a:t>Advantage of Microservice Architecture </a:t>
            </a:r>
          </a:p>
          <a:p>
            <a:r>
              <a:rPr lang="en-US" dirty="0"/>
              <a:t>Server-Less</a:t>
            </a:r>
          </a:p>
          <a:p>
            <a:r>
              <a:rPr lang="en-US" dirty="0"/>
              <a:t>Scale individually</a:t>
            </a:r>
          </a:p>
          <a:p>
            <a:r>
              <a:rPr lang="en-US" dirty="0"/>
              <a:t>Redeploy and manage separately updated</a:t>
            </a:r>
          </a:p>
          <a:p>
            <a:r>
              <a:rPr lang="en-US" dirty="0"/>
              <a:t>Easy to debug</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E955128-46DB-4B46-8D54-0B8BFA51CA0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6517628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dirty="0"/>
              <a:t>ASOS triggers two events and got thru ASF and AEH</a:t>
            </a:r>
          </a:p>
          <a:p>
            <a:r>
              <a:rPr lang="en-US" dirty="0"/>
              <a:t>Use SPARK for ML training and pump in recommendations</a:t>
            </a:r>
          </a:p>
          <a:p>
            <a:endParaRPr lang="en-US" dirty="0"/>
          </a:p>
          <a:p>
            <a:r>
              <a:rPr lang="en-US" dirty="0"/>
              <a:t>USE cosmos DB for </a:t>
            </a:r>
            <a:r>
              <a:rPr lang="en-US" dirty="0" err="1"/>
              <a:t>realtime</a:t>
            </a:r>
            <a:r>
              <a:rPr lang="en-US" dirty="0"/>
              <a:t> and it is JSON so works great with web applications</a:t>
            </a:r>
          </a:p>
          <a:p>
            <a:endParaRPr lang="en-US" dirty="0"/>
          </a:p>
          <a:p>
            <a:r>
              <a:rPr lang="en-US" dirty="0"/>
              <a:t>Can be stored as table or graph.</a:t>
            </a:r>
          </a:p>
          <a:p>
            <a:endParaRPr lang="en-US"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E955128-46DB-4B46-8D54-0B8BFA51CA0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777243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Gaming have always been a big customers. Even one of the earlier on Document DB</a:t>
            </a:r>
          </a:p>
          <a:p>
            <a:r>
              <a:rPr lang="en-US" dirty="0"/>
              <a:t>Why?</a:t>
            </a:r>
          </a:p>
          <a:p>
            <a:r>
              <a:rPr lang="en-US" dirty="0"/>
              <a:t>A lot of people that are making the gaming are focused on the game itself.</a:t>
            </a:r>
          </a:p>
          <a:p>
            <a:r>
              <a:rPr lang="en-US" dirty="0"/>
              <a:t>Walking dead game, 7 people, we cant manage it. So lets use azure in the clouds.</a:t>
            </a:r>
          </a:p>
          <a:p>
            <a:r>
              <a:rPr lang="en-US" dirty="0"/>
              <a:t>Making a game for mobile has the risk of unknown spike, and can make or break the game</a:t>
            </a:r>
          </a:p>
          <a:p>
            <a:endParaRPr lang="en-US" dirty="0"/>
          </a:p>
          <a:p>
            <a:r>
              <a:rPr lang="en-US" dirty="0"/>
              <a:t>Fully managed and easy for them to use, can scale up for day one. </a:t>
            </a:r>
          </a:p>
          <a:p>
            <a:r>
              <a:rPr lang="en-US" dirty="0"/>
              <a:t>Not a good game is sec so they need milliseconds response from database</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E955128-46DB-4B46-8D54-0B8BFA51CA0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1142167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dirty="0" err="1"/>
              <a:t>Whats</a:t>
            </a:r>
            <a:r>
              <a:rPr lang="en-US" dirty="0"/>
              <a:t> the status of the player</a:t>
            </a:r>
          </a:p>
          <a:p>
            <a:r>
              <a:rPr lang="en-US" dirty="0"/>
              <a:t>Game analytics of who is the best in a region</a:t>
            </a:r>
          </a:p>
          <a:p>
            <a:r>
              <a:rPr lang="en-US" dirty="0"/>
              <a:t>Hubs to </a:t>
            </a:r>
            <a:r>
              <a:rPr lang="en-US" dirty="0" err="1"/>
              <a:t>notifiy</a:t>
            </a:r>
            <a:r>
              <a:rPr lang="en-US" dirty="0"/>
              <a:t> you that your friend is playing, or reminders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E955128-46DB-4B46-8D54-0B8BFA51CA0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5532741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Save a lot of analytics information in </a:t>
            </a:r>
            <a:r>
              <a:rPr lang="en-US" dirty="0" err="1"/>
              <a:t>cosmosDB</a:t>
            </a:r>
            <a:r>
              <a:rPr lang="en-US" dirty="0"/>
              <a:t> because it is </a:t>
            </a:r>
            <a:r>
              <a:rPr lang="en-US" dirty="0" err="1"/>
              <a:t>flexable</a:t>
            </a:r>
            <a:endParaRPr lang="en-US" dirty="0"/>
          </a:p>
          <a:p>
            <a:r>
              <a:rPr lang="en-US" dirty="0"/>
              <a:t>What revenue, rates</a:t>
            </a:r>
          </a:p>
          <a:p>
            <a:r>
              <a:rPr lang="en-US" dirty="0"/>
              <a:t>50-50 split that you might want to look at SQL with reporting</a:t>
            </a:r>
          </a:p>
          <a:p>
            <a:r>
              <a:rPr lang="en-US" dirty="0"/>
              <a:t>SQL is the </a:t>
            </a:r>
            <a:r>
              <a:rPr lang="en-US" dirty="0" err="1"/>
              <a:t>GODfather</a:t>
            </a:r>
            <a:r>
              <a:rPr lang="en-US" dirty="0"/>
              <a:t> of DB</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E955128-46DB-4B46-8D54-0B8BFA51CA0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7091494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E955128-46DB-4B46-8D54-0B8BFA51CA0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3703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does </a:t>
            </a:r>
            <a:r>
              <a:rPr lang="en-US" dirty="0" err="1"/>
              <a:t>cosmosDB</a:t>
            </a:r>
            <a:r>
              <a:rPr lang="en-US" dirty="0"/>
              <a:t> </a:t>
            </a:r>
            <a:r>
              <a:rPr lang="en-US" dirty="0" err="1"/>
              <a:t>connecto</a:t>
            </a:r>
            <a:r>
              <a:rPr lang="en-US" dirty="0"/>
              <a:t> the Spark</a:t>
            </a:r>
          </a:p>
          <a:p>
            <a:r>
              <a:rPr lang="en-US" dirty="0"/>
              <a:t>So a spark connector, can connect every partition to the backend.</a:t>
            </a:r>
          </a:p>
          <a:p>
            <a:r>
              <a:rPr lang="en-US" dirty="0"/>
              <a:t>Not that you need equal mapping. They need mapper node to even distribute </a:t>
            </a:r>
          </a:p>
          <a:p>
            <a:r>
              <a:rPr lang="en-US" dirty="0"/>
              <a:t>So a very intelligent connector that can connect all of this.</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2017</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6/25/2018 4:35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4695244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Messaging is another big thing</a:t>
            </a:r>
          </a:p>
          <a:p>
            <a:r>
              <a:rPr lang="en-US" dirty="0"/>
              <a:t>Need to be schema-less</a:t>
            </a:r>
          </a:p>
          <a:p>
            <a:r>
              <a:rPr lang="en-US" dirty="0"/>
              <a:t>Skype needs low latency</a:t>
            </a:r>
          </a:p>
          <a:p>
            <a:r>
              <a:rPr lang="en-US" dirty="0"/>
              <a:t>Also great replications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E955128-46DB-4B46-8D54-0B8BFA51CA0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113143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051A7C-BD75-483B-A4F3-8D51EFDEC9D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6914508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Partition the Data</a:t>
            </a:r>
          </a:p>
          <a:p>
            <a:r>
              <a:rPr lang="en-US" dirty="0"/>
              <a:t>They didn’t use TTL</a:t>
            </a:r>
          </a:p>
          <a:p>
            <a:r>
              <a:rPr lang="en-US" dirty="0"/>
              <a:t>So they parse it out</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E955128-46DB-4B46-8D54-0B8BFA51CA0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4118291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E955128-46DB-4B46-8D54-0B8BFA51CA0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8453343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they delete it</a:t>
            </a:r>
          </a:p>
          <a:p>
            <a:r>
              <a:rPr lang="en-US" dirty="0"/>
              <a:t>And it is the fastest way of </a:t>
            </a:r>
            <a:r>
              <a:rPr lang="en-US" dirty="0" err="1"/>
              <a:t>droping</a:t>
            </a:r>
            <a:r>
              <a:rPr lang="en-US" dirty="0"/>
              <a:t> a bunch of data.</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E955128-46DB-4B46-8D54-0B8BFA51CA0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953087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kern="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sp>
        <p:nvSpPr>
          <p:cNvPr id="4" name="Footer Placeholder 3"/>
          <p:cNvSpPr>
            <a:spLocks noGrp="1"/>
          </p:cNvSpPr>
          <p:nvPr>
            <p:ph type="ftr" sz="quarter" idx="10"/>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S PGothic"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6/25/2018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S PGothic"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endParaRPr>
          </a:p>
        </p:txBody>
      </p:sp>
    </p:spTree>
    <p:extLst>
      <p:ext uri="{BB962C8B-B14F-4D97-AF65-F5344CB8AC3E}">
        <p14:creationId xmlns:p14="http://schemas.microsoft.com/office/powerpoint/2010/main" val="24075634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Full general Release in May 2017</a:t>
            </a:r>
          </a:p>
          <a:p>
            <a:r>
              <a:rPr lang="en-US" dirty="0"/>
              <a:t>Rating </a:t>
            </a:r>
          </a:p>
          <a:p>
            <a:r>
              <a:rPr lang="en-US" dirty="0"/>
              <a:t>Becoming very popular.</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8A1414-A082-40CA-ABEA-9E910D2345F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3609952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Dive into the feature capabilities</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051A7C-BD75-483B-A4F3-8D51EFDEC9D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754243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pPr marL="267852" indent="-267852" defTabSz="857124"/>
            <a:r>
              <a:rPr lang="en-US" sz="2295" kern="0" dirty="0">
                <a:solidFill>
                  <a:srgbClr val="00B0F0"/>
                </a:solidFill>
                <a:latin typeface="Segoe UI Light" panose="020B0502040204020203" pitchFamily="34" charset="0"/>
                <a:cs typeface="Segoe UI Light" panose="020B0502040204020203" pitchFamily="34" charset="0"/>
              </a:rPr>
              <a:t>Cosmos DB is a Foundational (Ring 0) Azure service</a:t>
            </a:r>
          </a:p>
          <a:p>
            <a:pPr marL="494037" lvl="1" indent="-267852" defTabSz="857124"/>
            <a:r>
              <a:rPr lang="en-US" sz="1721" kern="0" dirty="0">
                <a:solidFill>
                  <a:schemeClr val="bg1"/>
                </a:solidFill>
                <a:latin typeface="Segoe UI Light" panose="020B0502040204020203" pitchFamily="34" charset="0"/>
                <a:cs typeface="Segoe UI Light" panose="020B0502040204020203" pitchFamily="34" charset="0"/>
              </a:rPr>
              <a:t>Available in </a:t>
            </a:r>
            <a:r>
              <a:rPr lang="en-US" sz="1721" b="1" i="1" u="sng" kern="0" dirty="0">
                <a:solidFill>
                  <a:srgbClr val="92D050"/>
                </a:solidFill>
                <a:latin typeface="Segoe UI Light" panose="020B0502040204020203" pitchFamily="34" charset="0"/>
                <a:cs typeface="Segoe UI Light" panose="020B0502040204020203" pitchFamily="34" charset="0"/>
              </a:rPr>
              <a:t>all</a:t>
            </a:r>
            <a:r>
              <a:rPr lang="en-US" sz="1721" kern="0" dirty="0">
                <a:solidFill>
                  <a:schemeClr val="bg1"/>
                </a:solidFill>
                <a:latin typeface="Segoe UI Light" panose="020B0502040204020203" pitchFamily="34" charset="0"/>
                <a:cs typeface="Segoe UI Light" panose="020B0502040204020203" pitchFamily="34" charset="0"/>
              </a:rPr>
              <a:t> Azure regions by default, including sovereign/government clouds</a:t>
            </a:r>
          </a:p>
          <a:p>
            <a:pPr marL="267852" indent="-267852" defTabSz="857124"/>
            <a:endParaRPr lang="en-US" sz="2295" kern="0" dirty="0">
              <a:solidFill>
                <a:schemeClr val="bg1"/>
              </a:solidFill>
              <a:latin typeface="Segoe UI Light" panose="020B0502040204020203" pitchFamily="34" charset="0"/>
              <a:cs typeface="Segoe UI Light" panose="020B0502040204020203" pitchFamily="34" charset="0"/>
            </a:endParaRPr>
          </a:p>
          <a:p>
            <a:pPr marL="267852" indent="-267852" defTabSz="857124"/>
            <a:r>
              <a:rPr lang="en-US" sz="2295" kern="0" dirty="0">
                <a:solidFill>
                  <a:srgbClr val="00B0F0"/>
                </a:solidFill>
                <a:latin typeface="Segoe UI Light" panose="020B0502040204020203" pitchFamily="34" charset="0"/>
                <a:cs typeface="Segoe UI Light" panose="020B0502040204020203" pitchFamily="34" charset="0"/>
              </a:rPr>
              <a:t>Transparent and automatic multi-region replication</a:t>
            </a:r>
          </a:p>
          <a:p>
            <a:pPr marL="705026" lvl="1" indent="-267852" defTabSz="857124"/>
            <a:r>
              <a:rPr lang="en-US" sz="1721" kern="0" dirty="0">
                <a:solidFill>
                  <a:schemeClr val="bg1"/>
                </a:solidFill>
                <a:latin typeface="Segoe UI Light" panose="020B0502040204020203" pitchFamily="34" charset="0"/>
                <a:cs typeface="Segoe UI Light" panose="020B0502040204020203" pitchFamily="34" charset="0"/>
              </a:rPr>
              <a:t>Associate </a:t>
            </a:r>
            <a:r>
              <a:rPr lang="en-US" sz="1721" b="1" i="1" u="sng" kern="0" dirty="0">
                <a:solidFill>
                  <a:srgbClr val="92D050"/>
                </a:solidFill>
                <a:latin typeface="Segoe UI Light" panose="020B0502040204020203" pitchFamily="34" charset="0"/>
                <a:cs typeface="Segoe UI Light" panose="020B0502040204020203" pitchFamily="34" charset="0"/>
              </a:rPr>
              <a:t>any</a:t>
            </a:r>
            <a:r>
              <a:rPr lang="en-US" sz="1721" b="1" kern="0" dirty="0">
                <a:solidFill>
                  <a:schemeClr val="bg1"/>
                </a:solidFill>
                <a:latin typeface="Segoe UI Light" panose="020B0502040204020203" pitchFamily="34" charset="0"/>
                <a:cs typeface="Segoe UI Light" panose="020B0502040204020203" pitchFamily="34" charset="0"/>
              </a:rPr>
              <a:t> </a:t>
            </a:r>
            <a:r>
              <a:rPr lang="en-US" sz="1721" kern="0" dirty="0">
                <a:solidFill>
                  <a:schemeClr val="bg1"/>
                </a:solidFill>
                <a:latin typeface="Segoe UI Light" panose="020B0502040204020203" pitchFamily="34" charset="0"/>
                <a:cs typeface="Segoe UI Light" panose="020B0502040204020203" pitchFamily="34" charset="0"/>
              </a:rPr>
              <a:t>number of regions with your database account, </a:t>
            </a:r>
            <a:r>
              <a:rPr lang="en-US" sz="1721" b="1" i="1" u="sng" kern="0" dirty="0">
                <a:solidFill>
                  <a:srgbClr val="92D050"/>
                </a:solidFill>
                <a:latin typeface="Segoe UI Light" panose="020B0502040204020203" pitchFamily="34" charset="0"/>
                <a:cs typeface="Segoe UI Light" panose="020B0502040204020203" pitchFamily="34" charset="0"/>
              </a:rPr>
              <a:t>at any time</a:t>
            </a:r>
          </a:p>
          <a:p>
            <a:pPr marL="705026" lvl="1" indent="-267852" defTabSz="857124"/>
            <a:r>
              <a:rPr lang="en-US" sz="1721" kern="0" dirty="0">
                <a:solidFill>
                  <a:schemeClr val="bg1"/>
                </a:solidFill>
                <a:latin typeface="Segoe UI Light" panose="020B0502040204020203" pitchFamily="34" charset="0"/>
                <a:cs typeface="Segoe UI Light" panose="020B0502040204020203" pitchFamily="34" charset="0"/>
              </a:rPr>
              <a:t>Policy based geo-fencing</a:t>
            </a:r>
          </a:p>
          <a:p>
            <a:pPr marL="267852" indent="-267852" defTabSz="857124"/>
            <a:endParaRPr lang="en-US" sz="2295" kern="0" dirty="0">
              <a:solidFill>
                <a:schemeClr val="bg1"/>
              </a:solidFill>
              <a:latin typeface="Segoe UI Light" panose="020B0502040204020203" pitchFamily="34" charset="0"/>
              <a:cs typeface="Segoe UI Light" panose="020B0502040204020203" pitchFamily="34" charset="0"/>
            </a:endParaRPr>
          </a:p>
          <a:p>
            <a:pPr marL="267852" indent="-267852" defTabSz="857124"/>
            <a:r>
              <a:rPr lang="en-US" sz="2295" kern="0" dirty="0">
                <a:solidFill>
                  <a:srgbClr val="00B0F0"/>
                </a:solidFill>
                <a:latin typeface="Segoe UI Light" panose="020B0502040204020203" pitchFamily="34" charset="0"/>
                <a:cs typeface="Segoe UI Light" panose="020B0502040204020203" pitchFamily="34" charset="0"/>
              </a:rPr>
              <a:t>Multi-homing APIs</a:t>
            </a:r>
          </a:p>
          <a:p>
            <a:pPr marL="705026" lvl="1" indent="-267852" defTabSz="857124"/>
            <a:r>
              <a:rPr lang="en-US" sz="1721" kern="0" dirty="0">
                <a:solidFill>
                  <a:schemeClr val="bg1"/>
                </a:solidFill>
                <a:latin typeface="Segoe UI Light" panose="020B0502040204020203" pitchFamily="34" charset="0"/>
                <a:cs typeface="Segoe UI Light" panose="020B0502040204020203" pitchFamily="34" charset="0"/>
              </a:rPr>
              <a:t>All endpoints are logical, by default</a:t>
            </a:r>
          </a:p>
          <a:p>
            <a:pPr marL="705026" lvl="1" indent="-267852" defTabSz="857124"/>
            <a:r>
              <a:rPr lang="en-US" sz="1721" kern="0" dirty="0">
                <a:solidFill>
                  <a:schemeClr val="bg1"/>
                </a:solidFill>
                <a:latin typeface="Segoe UI Light" panose="020B0502040204020203" pitchFamily="34" charset="0"/>
                <a:cs typeface="Segoe UI Light" panose="020B0502040204020203" pitchFamily="34" charset="0"/>
              </a:rPr>
              <a:t>Apps don’t need to be redeployed during regional failover</a:t>
            </a:r>
          </a:p>
          <a:p>
            <a:pPr marL="705026" lvl="1" indent="-267852" defTabSz="857124"/>
            <a:r>
              <a:rPr lang="en-US" sz="1721" kern="0" dirty="0">
                <a:solidFill>
                  <a:schemeClr val="bg1"/>
                </a:solidFill>
                <a:latin typeface="Segoe UI Light" panose="020B0502040204020203" pitchFamily="34" charset="0"/>
                <a:cs typeface="Segoe UI Light" panose="020B0502040204020203" pitchFamily="34" charset="0"/>
              </a:rPr>
              <a:t>Apps can also access physical endpoints if needed</a:t>
            </a:r>
          </a:p>
          <a:p>
            <a:pPr marL="267852" indent="-267852" defTabSz="857124"/>
            <a:endParaRPr lang="en-US" sz="2295" kern="0" dirty="0">
              <a:solidFill>
                <a:schemeClr val="bg1"/>
              </a:solidFill>
              <a:latin typeface="Segoe UI Light" panose="020B0502040204020203" pitchFamily="34" charset="0"/>
              <a:cs typeface="Segoe UI Light" panose="020B0502040204020203" pitchFamily="34" charset="0"/>
            </a:endParaRPr>
          </a:p>
          <a:p>
            <a:pPr marL="267852" indent="-267852" defTabSz="857124"/>
            <a:r>
              <a:rPr lang="en-US" sz="2295" kern="0" dirty="0">
                <a:solidFill>
                  <a:srgbClr val="00B0F0"/>
                </a:solidFill>
                <a:latin typeface="Segoe UI Light" panose="020B0502040204020203" pitchFamily="34" charset="0"/>
                <a:cs typeface="Segoe UI Light" panose="020B0502040204020203" pitchFamily="34" charset="0"/>
              </a:rPr>
              <a:t>Support for both manual and automatic failover</a:t>
            </a:r>
          </a:p>
          <a:p>
            <a:pPr marL="267852" indent="-267852" defTabSz="857124"/>
            <a:endParaRPr lang="en-US" sz="2295" kern="0" dirty="0">
              <a:solidFill>
                <a:srgbClr val="00B0F0"/>
              </a:solidFill>
              <a:latin typeface="Segoe UI Light" panose="020B0502040204020203" pitchFamily="34" charset="0"/>
              <a:cs typeface="Segoe UI Light" panose="020B0502040204020203" pitchFamily="34" charset="0"/>
            </a:endParaRPr>
          </a:p>
          <a:p>
            <a:pPr marL="267852" indent="-267852" defTabSz="857124"/>
            <a:r>
              <a:rPr lang="en-US" sz="2295" kern="0" dirty="0">
                <a:solidFill>
                  <a:srgbClr val="00B0F0"/>
                </a:solidFill>
                <a:latin typeface="Segoe UI Light" panose="020B0502040204020203" pitchFamily="34" charset="0"/>
                <a:cs typeface="Segoe UI Light" panose="020B0502040204020203" pitchFamily="34" charset="0"/>
              </a:rPr>
              <a:t>Designed for high availability</a:t>
            </a:r>
          </a:p>
          <a:p>
            <a:pPr marL="494037" lvl="1" indent="-267852" defTabSz="857124"/>
            <a:r>
              <a:rPr lang="en-US" sz="1721" kern="0" dirty="0">
                <a:solidFill>
                  <a:schemeClr val="bg1"/>
                </a:solidFill>
                <a:latin typeface="Segoe UI Light" panose="020B0502040204020203" pitchFamily="34" charset="0"/>
                <a:cs typeface="Segoe UI Light" panose="020B0502040204020203" pitchFamily="34" charset="0"/>
              </a:rPr>
              <a:t>Allows for dynamically setting </a:t>
            </a:r>
            <a:r>
              <a:rPr lang="en-US" sz="1721" i="1" kern="0" dirty="0">
                <a:solidFill>
                  <a:srgbClr val="92D050"/>
                </a:solidFill>
                <a:latin typeface="Segoe UI Light" panose="020B0502040204020203" pitchFamily="34" charset="0"/>
                <a:cs typeface="Segoe UI Light" panose="020B0502040204020203" pitchFamily="34" charset="0"/>
              </a:rPr>
              <a:t>priorities</a:t>
            </a:r>
            <a:r>
              <a:rPr lang="en-US" sz="1721" kern="0" dirty="0">
                <a:solidFill>
                  <a:schemeClr val="bg1"/>
                </a:solidFill>
                <a:latin typeface="Segoe UI Light" panose="020B0502040204020203" pitchFamily="34" charset="0"/>
                <a:cs typeface="Segoe UI Light" panose="020B0502040204020203" pitchFamily="34" charset="0"/>
              </a:rPr>
              <a:t> to regions</a:t>
            </a:r>
          </a:p>
          <a:p>
            <a:pPr marL="494037" lvl="1" indent="-267852" defTabSz="857124"/>
            <a:r>
              <a:rPr lang="en-US" sz="1721" i="1" kern="0" dirty="0">
                <a:solidFill>
                  <a:srgbClr val="92D050"/>
                </a:solidFill>
                <a:latin typeface="Segoe UI Light" panose="020B0502040204020203" pitchFamily="34" charset="0"/>
                <a:cs typeface="Segoe UI Light" panose="020B0502040204020203" pitchFamily="34" charset="0"/>
              </a:rPr>
              <a:t>Simulate</a:t>
            </a:r>
            <a:r>
              <a:rPr lang="en-US" sz="1721" kern="0" dirty="0">
                <a:solidFill>
                  <a:schemeClr val="bg1"/>
                </a:solidFill>
                <a:latin typeface="Segoe UI Light" panose="020B0502040204020203" pitchFamily="34" charset="0"/>
                <a:cs typeface="Segoe UI Light" panose="020B0502040204020203" pitchFamily="34" charset="0"/>
              </a:rPr>
              <a:t> regional disasters via API</a:t>
            </a:r>
          </a:p>
          <a:p>
            <a:pPr marL="494037" lvl="1" indent="-267852" defTabSz="857124"/>
            <a:r>
              <a:rPr lang="en-US" sz="1721" kern="0" dirty="0">
                <a:solidFill>
                  <a:schemeClr val="bg1"/>
                </a:solidFill>
                <a:latin typeface="Segoe UI Light" panose="020B0502040204020203" pitchFamily="34" charset="0"/>
                <a:cs typeface="Segoe UI Light" panose="020B0502040204020203" pitchFamily="34" charset="0"/>
              </a:rPr>
              <a:t>Test the </a:t>
            </a:r>
            <a:r>
              <a:rPr lang="en-US" sz="1721" i="1" kern="0" dirty="0">
                <a:solidFill>
                  <a:srgbClr val="92D050"/>
                </a:solidFill>
                <a:latin typeface="Segoe UI Light" panose="020B0502040204020203" pitchFamily="34" charset="0"/>
                <a:cs typeface="Segoe UI Light" panose="020B0502040204020203" pitchFamily="34" charset="0"/>
              </a:rPr>
              <a:t>end-to-end availability </a:t>
            </a:r>
            <a:r>
              <a:rPr lang="en-US" sz="1721" kern="0" dirty="0">
                <a:solidFill>
                  <a:schemeClr val="bg1"/>
                </a:solidFill>
                <a:latin typeface="Segoe UI Light" panose="020B0502040204020203" pitchFamily="34" charset="0"/>
                <a:cs typeface="Segoe UI Light" panose="020B0502040204020203" pitchFamily="34" charset="0"/>
              </a:rPr>
              <a:t>for the entire app (beyond just the database)</a:t>
            </a:r>
          </a:p>
          <a:p>
            <a:pPr marL="267852" indent="-267852" defTabSz="857124"/>
            <a:endParaRPr lang="en-US" sz="2295" kern="0" dirty="0">
              <a:solidFill>
                <a:schemeClr val="bg1"/>
              </a:solidFill>
              <a:latin typeface="Segoe UI Light" panose="020B0502040204020203" pitchFamily="34" charset="0"/>
              <a:cs typeface="Segoe UI Light"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051A7C-BD75-483B-A4F3-8D51EFDEC9D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068791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pPr lvl="0"/>
            <a:r>
              <a:rPr lang="en-US" sz="4500" dirty="0">
                <a:solidFill>
                  <a:srgbClr val="00B0F0"/>
                </a:solidFill>
                <a:cs typeface="Segoe UI Light" panose="020B0502040204020203" pitchFamily="34" charset="0"/>
              </a:rPr>
              <a:t>Unique design of the quorum based replication protocol</a:t>
            </a:r>
          </a:p>
          <a:p>
            <a:pPr lvl="1"/>
            <a:r>
              <a:rPr lang="en-US" sz="3700" dirty="0">
                <a:solidFill>
                  <a:schemeClr val="bg1"/>
                </a:solidFill>
                <a:cs typeface="Segoe UI Light" panose="020B0502040204020203" pitchFamily="34" charset="0"/>
              </a:rPr>
              <a:t>Globally distributed with reads and writes served from local region</a:t>
            </a:r>
          </a:p>
          <a:p>
            <a:pPr lvl="1"/>
            <a:r>
              <a:rPr lang="en-US" sz="3700" dirty="0">
                <a:solidFill>
                  <a:schemeClr val="bg1"/>
                </a:solidFill>
                <a:cs typeface="Segoe UI Light" panose="020B0502040204020203" pitchFamily="34" charset="0"/>
              </a:rPr>
              <a:t>Well defined consistency models designed to provide precise consistency guarantees</a:t>
            </a:r>
          </a:p>
          <a:p>
            <a:pPr lvl="1"/>
            <a:endParaRPr lang="en-US" sz="3700" dirty="0">
              <a:solidFill>
                <a:schemeClr val="bg1"/>
              </a:solidFill>
              <a:cs typeface="Segoe UI Light" panose="020B0502040204020203" pitchFamily="34" charset="0"/>
            </a:endParaRPr>
          </a:p>
          <a:p>
            <a:pPr lvl="0"/>
            <a:r>
              <a:rPr lang="en-US" sz="4500" dirty="0">
                <a:solidFill>
                  <a:srgbClr val="00B0F0"/>
                </a:solidFill>
                <a:cs typeface="Segoe UI Light" panose="020B0502040204020203" pitchFamily="34" charset="0"/>
              </a:rPr>
              <a:t>Unique design of database engine</a:t>
            </a:r>
          </a:p>
          <a:p>
            <a:pPr lvl="1"/>
            <a:r>
              <a:rPr lang="en-US" sz="3700" dirty="0">
                <a:solidFill>
                  <a:schemeClr val="bg1"/>
                </a:solidFill>
                <a:cs typeface="Segoe UI Light" panose="020B0502040204020203" pitchFamily="34" charset="0"/>
              </a:rPr>
              <a:t>Write optimized, latch-free database engine designed for SSDs and low latency access</a:t>
            </a:r>
          </a:p>
          <a:p>
            <a:pPr lvl="1"/>
            <a:r>
              <a:rPr lang="en-US" sz="3700" dirty="0">
                <a:solidFill>
                  <a:schemeClr val="bg1"/>
                </a:solidFill>
                <a:cs typeface="Segoe UI Light" panose="020B0502040204020203" pitchFamily="34" charset="0"/>
              </a:rPr>
              <a:t>Culmination of decades of database system research in marrying the best of NoSQL techniques for the write path with the Relational query optimized data structures concurrent </a:t>
            </a:r>
            <a:r>
              <a:rPr lang="en-US" sz="3700" dirty="0" err="1">
                <a:solidFill>
                  <a:schemeClr val="bg1"/>
                </a:solidFill>
                <a:cs typeface="Segoe UI Light" panose="020B0502040204020203" pitchFamily="34" charset="0"/>
              </a:rPr>
              <a:t>btree</a:t>
            </a:r>
            <a:r>
              <a:rPr lang="en-US" sz="3700" dirty="0">
                <a:solidFill>
                  <a:schemeClr val="bg1"/>
                </a:solidFill>
                <a:cs typeface="Segoe UI Light" panose="020B0502040204020203" pitchFamily="34" charset="0"/>
              </a:rPr>
              <a:t> on the read/query path</a:t>
            </a:r>
          </a:p>
          <a:p>
            <a:pPr lvl="1"/>
            <a:r>
              <a:rPr lang="en-US" sz="3700" dirty="0">
                <a:solidFill>
                  <a:schemeClr val="bg1"/>
                </a:solidFill>
                <a:cs typeface="Segoe UI Light" panose="020B0502040204020203" pitchFamily="34" charset="0"/>
              </a:rPr>
              <a:t>Benchmarked to have the lowest write and read amplifications.</a:t>
            </a:r>
          </a:p>
          <a:p>
            <a:pPr lvl="1"/>
            <a:r>
              <a:rPr lang="en-US" sz="3700" dirty="0">
                <a:solidFill>
                  <a:schemeClr val="bg1"/>
                </a:solidFill>
                <a:cs typeface="Segoe UI Light" panose="020B0502040204020203" pitchFamily="34" charset="0"/>
              </a:rPr>
              <a:t>Better performance and TCO compared to all popular log structured engines </a:t>
            </a:r>
            <a:r>
              <a:rPr lang="en-US" sz="3700" dirty="0" err="1">
                <a:solidFill>
                  <a:schemeClr val="bg1"/>
                </a:solidFill>
                <a:cs typeface="Segoe UI Light" panose="020B0502040204020203" pitchFamily="34" charset="0"/>
              </a:rPr>
              <a:t>LevelDB</a:t>
            </a:r>
            <a:r>
              <a:rPr lang="en-US" sz="3700" dirty="0">
                <a:solidFill>
                  <a:schemeClr val="bg1"/>
                </a:solidFill>
                <a:cs typeface="Segoe UI Light" panose="020B0502040204020203" pitchFamily="34" charset="0"/>
              </a:rPr>
              <a:t>, </a:t>
            </a:r>
            <a:r>
              <a:rPr lang="en-US" sz="3700" dirty="0" err="1">
                <a:solidFill>
                  <a:schemeClr val="bg1"/>
                </a:solidFill>
                <a:cs typeface="Segoe UI Light" panose="020B0502040204020203" pitchFamily="34" charset="0"/>
              </a:rPr>
              <a:t>RocksDB</a:t>
            </a:r>
            <a:r>
              <a:rPr lang="en-US" sz="3700" dirty="0">
                <a:solidFill>
                  <a:schemeClr val="bg1"/>
                </a:solidFill>
                <a:cs typeface="Segoe UI Light" panose="020B0502040204020203" pitchFamily="34" charset="0"/>
              </a:rPr>
              <a:t>, </a:t>
            </a:r>
            <a:r>
              <a:rPr lang="en-US" sz="3700" dirty="0" err="1">
                <a:solidFill>
                  <a:schemeClr val="bg1"/>
                </a:solidFill>
                <a:cs typeface="Segoe UI Light" panose="020B0502040204020203" pitchFamily="34" charset="0"/>
              </a:rPr>
              <a:t>TokuDB</a:t>
            </a:r>
            <a:r>
              <a:rPr lang="en-US" sz="3700" dirty="0">
                <a:solidFill>
                  <a:schemeClr val="bg1"/>
                </a:solidFill>
                <a:cs typeface="Segoe UI Light" panose="020B0502040204020203" pitchFamily="34" charset="0"/>
              </a:rPr>
              <a:t>, </a:t>
            </a:r>
            <a:r>
              <a:rPr lang="en-US" sz="3700" dirty="0" err="1">
                <a:solidFill>
                  <a:schemeClr val="bg1"/>
                </a:solidFill>
                <a:cs typeface="Segoe UI Light" panose="020B0502040204020203" pitchFamily="34" charset="0"/>
              </a:rPr>
              <a:t>WiredTiger</a:t>
            </a:r>
            <a:endParaRPr lang="en-US" sz="3700" dirty="0">
              <a:solidFill>
                <a:schemeClr val="bg1"/>
              </a:solidFill>
              <a:cs typeface="Segoe UI Light" panose="020B0502040204020203" pitchFamily="34" charset="0"/>
            </a:endParaRPr>
          </a:p>
          <a:p>
            <a:pPr lvl="1"/>
            <a:r>
              <a:rPr lang="en-US" sz="3700" dirty="0">
                <a:solidFill>
                  <a:schemeClr val="bg1"/>
                </a:solidFill>
                <a:cs typeface="Segoe UI Light" panose="020B0502040204020203" pitchFamily="34" charset="0"/>
              </a:rPr>
              <a:t>Fully resource governed NO WRITE PAUSES</a:t>
            </a:r>
          </a:p>
          <a:p>
            <a:pPr marL="593960" lvl="1" indent="0">
              <a:buNone/>
            </a:pPr>
            <a:endParaRPr lang="en-US" sz="3700" dirty="0">
              <a:solidFill>
                <a:schemeClr val="bg1"/>
              </a:solidFill>
              <a:cs typeface="Segoe UI Light" panose="020B0502040204020203" pitchFamily="34" charset="0"/>
            </a:endParaRPr>
          </a:p>
          <a:p>
            <a:pPr lvl="0"/>
            <a:r>
              <a:rPr lang="en-US" sz="4500" dirty="0">
                <a:solidFill>
                  <a:srgbClr val="00B0F0"/>
                </a:solidFill>
                <a:cs typeface="Segoe UI Light" panose="020B0502040204020203" pitchFamily="34" charset="0"/>
              </a:rPr>
              <a:t>Synchronous and automatic indexing at sustained ingestion rates</a:t>
            </a:r>
          </a:p>
          <a:p>
            <a:pPr lvl="1"/>
            <a:r>
              <a:rPr lang="en-US" sz="3700" dirty="0">
                <a:solidFill>
                  <a:schemeClr val="bg1"/>
                </a:solidFill>
                <a:cs typeface="Segoe UI Light" panose="020B0502040204020203" pitchFamily="34" charset="0"/>
              </a:rPr>
              <a:t>No schema or index management needed</a:t>
            </a:r>
          </a:p>
          <a:p>
            <a:pPr lvl="1"/>
            <a:r>
              <a:rPr lang="en-US" sz="3700" dirty="0">
                <a:solidFill>
                  <a:schemeClr val="bg1"/>
                </a:solidFill>
                <a:cs typeface="Segoe UI Light" panose="020B0502040204020203" pitchFamily="34" charset="0"/>
              </a:rPr>
              <a:t>No schema versioning needed</a:t>
            </a:r>
          </a:p>
          <a:p>
            <a:pPr lvl="1"/>
            <a:r>
              <a:rPr lang="en-US" sz="3700" dirty="0">
                <a:solidFill>
                  <a:schemeClr val="bg1"/>
                </a:solidFill>
                <a:cs typeface="Segoe UI Light" panose="020B0502040204020203" pitchFamily="34" charset="0"/>
              </a:rPr>
              <a:t>No schema migration needed</a:t>
            </a:r>
          </a:p>
          <a:p>
            <a:pPr lvl="1"/>
            <a:r>
              <a:rPr lang="en-US" sz="3700" dirty="0">
                <a:solidFill>
                  <a:schemeClr val="bg1"/>
                </a:solidFill>
                <a:cs typeface="Segoe UI Light" panose="020B0502040204020203" pitchFamily="34" charset="0"/>
              </a:rPr>
              <a:t>All of this is highly relevant for rapidly evolving apps in a globally distributed setup</a:t>
            </a:r>
          </a:p>
          <a:p>
            <a:pPr defTabSz="930772">
              <a:lnSpc>
                <a:spcPct val="100000"/>
              </a:lnSpc>
              <a:spcAft>
                <a:spcPts val="0"/>
              </a:spcAft>
              <a:defRPr/>
            </a:pPr>
            <a:endParaRPr lang="en-US" sz="1200" dirty="0"/>
          </a:p>
          <a:p>
            <a:pPr defTabSz="930772">
              <a:lnSpc>
                <a:spcPct val="100000"/>
              </a:lnSpc>
              <a:spcAft>
                <a:spcPts val="0"/>
              </a:spcAft>
              <a:defRPr/>
            </a:pPr>
            <a:r>
              <a:rPr lang="en-US" sz="1200" dirty="0"/>
              <a:t>Cosmos DB guarantees low latency access by serving reads and writes from the local regions. This helps your applications to beat the speed of light or network latency across regions.</a:t>
            </a:r>
          </a:p>
          <a:p>
            <a:pPr defTabSz="930772">
              <a:lnSpc>
                <a:spcPct val="100000"/>
              </a:lnSpc>
              <a:spcAft>
                <a:spcPts val="0"/>
              </a:spcAft>
              <a:defRPr/>
            </a:pPr>
            <a:endParaRPr lang="en-US" sz="1200" dirty="0"/>
          </a:p>
          <a:p>
            <a:pPr defTabSz="930772">
              <a:lnSpc>
                <a:spcPct val="100000"/>
              </a:lnSpc>
              <a:spcAft>
                <a:spcPts val="0"/>
              </a:spcAft>
              <a:defRPr/>
            </a:pPr>
            <a:r>
              <a:rPr lang="en-US" sz="1200" dirty="0"/>
              <a:t>Nucleus of Cosmos DB is a write optimized, latch-free database engine which is designed for Solid State Drives. The core design point is low latency and performance and global scale. </a:t>
            </a:r>
          </a:p>
          <a:p>
            <a:pPr defTabSz="930772">
              <a:lnSpc>
                <a:spcPct val="100000"/>
              </a:lnSpc>
              <a:spcAft>
                <a:spcPts val="0"/>
              </a:spcAft>
              <a:defRPr/>
            </a:pPr>
            <a:r>
              <a:rPr lang="en-US" sz="1200" dirty="0"/>
              <a:t>Cosmos DB indexes all your data automatically, synchronously at sustained ingestion rates. There is no overhead of secondary indexes as with other databases. Most of us know the pain of managing indexes. Now imagine for a moment maintaining, managing, migrating indexes at global scale. It is almost impossible but with Azure Cosmos DB, you don’t have to. At P99 Cosmos DB guarantees &lt;10ms latency for read access and &lt;15ms for write access. Most applications will experience even lower latency of under &lt;2ms for reads and &lt;6ms for writes.</a:t>
            </a:r>
          </a:p>
          <a:p>
            <a:pPr defTabSz="930772">
              <a:lnSpc>
                <a:spcPct val="100000"/>
              </a:lnSpc>
              <a:spcAft>
                <a:spcPts val="0"/>
              </a:spcAft>
              <a:defRPr/>
            </a:pPr>
            <a:endParaRPr lang="en-US" sz="1200" dirty="0"/>
          </a:p>
          <a:p>
            <a:pPr defTabSz="930772">
              <a:lnSpc>
                <a:spcPct val="100000"/>
              </a:lnSpc>
              <a:spcAft>
                <a:spcPts val="0"/>
              </a:spcAft>
              <a:defRPr/>
            </a:pPr>
            <a:r>
              <a:rPr lang="en-US" sz="1200" dirty="0"/>
              <a:t>Several of our large scale cloud services at Microsoft uses Cosmos DB for low latency access. All the device telemetry from windows mobile devices is stored in a globally distributed database and with 100s of millions of devices out there, low latency was a key factor in deciding on the right data store.</a:t>
            </a:r>
          </a:p>
          <a:p>
            <a:pPr defTabSz="930772">
              <a:lnSpc>
                <a:spcPct val="100000"/>
              </a:lnSpc>
              <a:spcAft>
                <a:spcPts val="0"/>
              </a:spcAft>
              <a:defRPr/>
            </a:pPr>
            <a:endParaRPr lang="en-US" sz="1200" dirty="0"/>
          </a:p>
          <a:p>
            <a:pPr defTabSz="930772">
              <a:lnSpc>
                <a:spcPct val="100000"/>
              </a:lnSpc>
              <a:spcAft>
                <a:spcPts val="0"/>
              </a:spcAft>
              <a:defRPr/>
            </a:pPr>
            <a:r>
              <a:rPr lang="en-US" sz="1200" dirty="0" err="1"/>
              <a:t>CoHost</a:t>
            </a:r>
            <a:r>
              <a:rPr lang="en-US" sz="1200" dirty="0"/>
              <a:t> application and Databases</a:t>
            </a:r>
          </a:p>
          <a:p>
            <a:pPr defTabSz="930772">
              <a:lnSpc>
                <a:spcPct val="100000"/>
              </a:lnSpc>
              <a:spcAft>
                <a:spcPts val="0"/>
              </a:spcAft>
              <a:defRPr/>
            </a:pPr>
            <a:r>
              <a:rPr lang="en-US" sz="1200" dirty="0"/>
              <a:t>Really good with concurrent writes. </a:t>
            </a:r>
          </a:p>
          <a:p>
            <a:pPr defTabSz="930772">
              <a:lnSpc>
                <a:spcPct val="100000"/>
              </a:lnSpc>
              <a:spcAft>
                <a:spcPts val="0"/>
              </a:spcAft>
              <a:defRPr/>
            </a:pPr>
            <a:endParaRPr lang="en-US" sz="120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051A7C-BD75-483B-A4F3-8D51EFDEC9D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586224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pPr lvl="0"/>
            <a:r>
              <a:rPr lang="en-US" sz="4400" dirty="0">
                <a:solidFill>
                  <a:schemeClr val="bg1"/>
                </a:solidFill>
                <a:latin typeface="Segoe UI Light" panose="020B0502040204020203" pitchFamily="34" charset="0"/>
                <a:cs typeface="Segoe UI Light" panose="020B0502040204020203" pitchFamily="34" charset="0"/>
              </a:rPr>
              <a:t>Databases are divided into </a:t>
            </a:r>
            <a:r>
              <a:rPr lang="en-US" sz="4400" dirty="0">
                <a:solidFill>
                  <a:srgbClr val="00B0F0"/>
                </a:solidFill>
                <a:latin typeface="Segoe UI Light" panose="020B0502040204020203" pitchFamily="34" charset="0"/>
                <a:cs typeface="Segoe UI Light" panose="020B0502040204020203" pitchFamily="34" charset="0"/>
              </a:rPr>
              <a:t>two categories</a:t>
            </a:r>
          </a:p>
          <a:p>
            <a:pPr lvl="0"/>
            <a:endParaRPr lang="en-US" sz="4400" dirty="0">
              <a:solidFill>
                <a:srgbClr val="00B0F0"/>
              </a:solidFill>
              <a:latin typeface="Segoe UI Light" panose="020B0502040204020203" pitchFamily="34" charset="0"/>
              <a:cs typeface="Segoe UI Light" panose="020B0502040204020203" pitchFamily="34" charset="0"/>
            </a:endParaRPr>
          </a:p>
          <a:p>
            <a:pPr lvl="1"/>
            <a:r>
              <a:rPr lang="en-US" sz="3600" dirty="0">
                <a:solidFill>
                  <a:schemeClr val="bg1"/>
                </a:solidFill>
                <a:latin typeface="Segoe UI Light" panose="020B0502040204020203" pitchFamily="34" charset="0"/>
                <a:cs typeface="Segoe UI Light" panose="020B0502040204020203" pitchFamily="34" charset="0"/>
              </a:rPr>
              <a:t>Provide </a:t>
            </a:r>
            <a:r>
              <a:rPr lang="en-US" sz="3600" dirty="0">
                <a:solidFill>
                  <a:srgbClr val="00B0F0"/>
                </a:solidFill>
                <a:latin typeface="Segoe UI Light" panose="020B0502040204020203" pitchFamily="34" charset="0"/>
                <a:cs typeface="Segoe UI Light" panose="020B0502040204020203" pitchFamily="34" charset="0"/>
              </a:rPr>
              <a:t>extreme choices </a:t>
            </a:r>
            <a:r>
              <a:rPr lang="en-US" sz="3600" dirty="0">
                <a:solidFill>
                  <a:schemeClr val="bg1"/>
                </a:solidFill>
                <a:latin typeface="Segoe UI Light" panose="020B0502040204020203" pitchFamily="34" charset="0"/>
                <a:cs typeface="Segoe UI Light" panose="020B0502040204020203" pitchFamily="34" charset="0"/>
              </a:rPr>
              <a:t>– strong vs. eventual consistency (e.g., DynamoDB)</a:t>
            </a:r>
          </a:p>
          <a:p>
            <a:pPr lvl="1"/>
            <a:endParaRPr lang="en-US" sz="3600" dirty="0">
              <a:solidFill>
                <a:schemeClr val="bg1"/>
              </a:solidFill>
              <a:latin typeface="Segoe UI Light" panose="020B0502040204020203" pitchFamily="34" charset="0"/>
              <a:cs typeface="Segoe UI Light" panose="020B0502040204020203" pitchFamily="34" charset="0"/>
            </a:endParaRPr>
          </a:p>
          <a:p>
            <a:pPr lvl="1"/>
            <a:r>
              <a:rPr lang="en-US" sz="3600" dirty="0">
                <a:solidFill>
                  <a:schemeClr val="bg1"/>
                </a:solidFill>
                <a:latin typeface="Segoe UI Light" panose="020B0502040204020203" pitchFamily="34" charset="0"/>
                <a:cs typeface="Segoe UI Light" panose="020B0502040204020203" pitchFamily="34" charset="0"/>
              </a:rPr>
              <a:t>Leave </a:t>
            </a:r>
            <a:r>
              <a:rPr lang="en-US" sz="3600" dirty="0">
                <a:solidFill>
                  <a:srgbClr val="00B0F0"/>
                </a:solidFill>
                <a:latin typeface="Segoe UI Light" panose="020B0502040204020203" pitchFamily="34" charset="0"/>
                <a:cs typeface="Segoe UI Light" panose="020B0502040204020203" pitchFamily="34" charset="0"/>
              </a:rPr>
              <a:t>everything for developers </a:t>
            </a:r>
            <a:r>
              <a:rPr lang="en-US" sz="3600" dirty="0">
                <a:solidFill>
                  <a:schemeClr val="bg1"/>
                </a:solidFill>
                <a:latin typeface="Segoe UI Light" panose="020B0502040204020203" pitchFamily="34" charset="0"/>
                <a:cs typeface="Segoe UI Light" panose="020B0502040204020203" pitchFamily="34" charset="0"/>
              </a:rPr>
              <a:t>to configure (e.g., Cassandra)</a:t>
            </a:r>
          </a:p>
          <a:p>
            <a:pPr lvl="2"/>
            <a:r>
              <a:rPr lang="en-US" sz="3200" dirty="0">
                <a:solidFill>
                  <a:schemeClr val="bg1"/>
                </a:solidFill>
                <a:latin typeface="Segoe UI Light" panose="020B0502040204020203" pitchFamily="34" charset="0"/>
                <a:cs typeface="Segoe UI Light" panose="020B0502040204020203" pitchFamily="34" charset="0"/>
              </a:rPr>
              <a:t>Read repair, Hinted handoff, quorum sizes, replication topologies </a:t>
            </a:r>
            <a:r>
              <a:rPr lang="en-US" sz="3200" dirty="0" err="1">
                <a:solidFill>
                  <a:schemeClr val="bg1"/>
                </a:solidFill>
                <a:latin typeface="Segoe UI Light" panose="020B0502040204020203" pitchFamily="34" charset="0"/>
                <a:cs typeface="Segoe UI Light" panose="020B0502040204020203" pitchFamily="34" charset="0"/>
              </a:rPr>
              <a:t>etc</a:t>
            </a:r>
            <a:endParaRPr lang="en-US" sz="3200" dirty="0">
              <a:solidFill>
                <a:schemeClr val="bg1"/>
              </a:solidFill>
              <a:latin typeface="Segoe UI Light" panose="020B0502040204020203" pitchFamily="34" charset="0"/>
              <a:cs typeface="Segoe UI Light" panose="020B0502040204020203" pitchFamily="34" charset="0"/>
            </a:endParaRPr>
          </a:p>
          <a:p>
            <a:pPr marL="1165770" lvl="2" indent="0">
              <a:buNone/>
            </a:pPr>
            <a:endParaRPr lang="en-US" sz="3200" dirty="0">
              <a:solidFill>
                <a:schemeClr val="bg1"/>
              </a:solidFill>
              <a:latin typeface="Segoe UI Light" panose="020B0502040204020203" pitchFamily="34" charset="0"/>
              <a:cs typeface="Segoe UI Light" panose="020B0502040204020203" pitchFamily="34" charset="0"/>
            </a:endParaRPr>
          </a:p>
          <a:p>
            <a:pPr lvl="2"/>
            <a:r>
              <a:rPr lang="en-US" sz="3200" dirty="0">
                <a:solidFill>
                  <a:srgbClr val="00B0F0"/>
                </a:solidFill>
                <a:latin typeface="Segoe UI Light" panose="020B0502040204020203" pitchFamily="34" charset="0"/>
                <a:cs typeface="Segoe UI Light" panose="020B0502040204020203" pitchFamily="34" charset="0"/>
              </a:rPr>
              <a:t>Developers have to make </a:t>
            </a:r>
            <a:r>
              <a:rPr lang="en-US" sz="3200" u="sng" dirty="0">
                <a:solidFill>
                  <a:srgbClr val="00B0F0"/>
                </a:solidFill>
                <a:latin typeface="Segoe UI Light" panose="020B0502040204020203" pitchFamily="34" charset="0"/>
                <a:cs typeface="Segoe UI Light" panose="020B0502040204020203" pitchFamily="34" charset="0"/>
              </a:rPr>
              <a:t>precise</a:t>
            </a:r>
            <a:r>
              <a:rPr lang="en-US" sz="3200" dirty="0">
                <a:solidFill>
                  <a:srgbClr val="00B0F0"/>
                </a:solidFill>
                <a:latin typeface="Segoe UI Light" panose="020B0502040204020203" pitchFamily="34" charset="0"/>
                <a:cs typeface="Segoe UI Light" panose="020B0502040204020203" pitchFamily="34" charset="0"/>
              </a:rPr>
              <a:t> tradeoffs </a:t>
            </a:r>
            <a:r>
              <a:rPr lang="en-US" sz="3200" dirty="0">
                <a:solidFill>
                  <a:schemeClr val="bg1"/>
                </a:solidFill>
                <a:latin typeface="Segoe UI Light" panose="020B0502040204020203" pitchFamily="34" charset="0"/>
                <a:cs typeface="Segoe UI Light" panose="020B0502040204020203" pitchFamily="34" charset="0"/>
              </a:rPr>
              <a:t>between</a:t>
            </a:r>
          </a:p>
          <a:p>
            <a:pPr lvl="3"/>
            <a:r>
              <a:rPr lang="en-US" sz="2800" dirty="0">
                <a:solidFill>
                  <a:schemeClr val="bg1"/>
                </a:solidFill>
                <a:latin typeface="Segoe UI Light" panose="020B0502040204020203" pitchFamily="34" charset="0"/>
                <a:cs typeface="Segoe UI Light" panose="020B0502040204020203" pitchFamily="34" charset="0"/>
              </a:rPr>
              <a:t>Consistency and availability (</a:t>
            </a:r>
            <a:r>
              <a:rPr lang="en-US" sz="2800" dirty="0">
                <a:solidFill>
                  <a:srgbClr val="92D050"/>
                </a:solidFill>
                <a:latin typeface="Segoe UI Light" panose="020B0502040204020203" pitchFamily="34" charset="0"/>
                <a:cs typeface="Segoe UI Light" panose="020B0502040204020203" pitchFamily="34" charset="0"/>
              </a:rPr>
              <a:t>during failures</a:t>
            </a:r>
            <a:r>
              <a:rPr lang="en-US" sz="2800" dirty="0">
                <a:solidFill>
                  <a:schemeClr val="bg1"/>
                </a:solidFill>
                <a:latin typeface="Segoe UI Light" panose="020B0502040204020203" pitchFamily="34" charset="0"/>
                <a:cs typeface="Segoe UI Light" panose="020B0502040204020203" pitchFamily="34" charset="0"/>
              </a:rPr>
              <a:t>)</a:t>
            </a:r>
          </a:p>
          <a:p>
            <a:pPr lvl="3"/>
            <a:r>
              <a:rPr lang="en-US" sz="2800" dirty="0">
                <a:solidFill>
                  <a:schemeClr val="bg1"/>
                </a:solidFill>
                <a:latin typeface="Segoe UI Light" panose="020B0502040204020203" pitchFamily="34" charset="0"/>
                <a:cs typeface="Segoe UI Light" panose="020B0502040204020203" pitchFamily="34" charset="0"/>
              </a:rPr>
              <a:t>Consistency and latency (</a:t>
            </a:r>
            <a:r>
              <a:rPr lang="en-US" sz="2800" dirty="0">
                <a:solidFill>
                  <a:srgbClr val="92D050"/>
                </a:solidFill>
                <a:latin typeface="Segoe UI Light" panose="020B0502040204020203" pitchFamily="34" charset="0"/>
                <a:cs typeface="Segoe UI Light" panose="020B0502040204020203" pitchFamily="34" charset="0"/>
              </a:rPr>
              <a:t>during steady state</a:t>
            </a:r>
            <a:r>
              <a:rPr lang="en-US" sz="2800" dirty="0">
                <a:solidFill>
                  <a:schemeClr val="bg1"/>
                </a:solidFill>
                <a:latin typeface="Segoe UI Light" panose="020B0502040204020203" pitchFamily="34" charset="0"/>
                <a:cs typeface="Segoe UI Light" panose="020B0502040204020203" pitchFamily="34" charset="0"/>
              </a:rPr>
              <a:t>)</a:t>
            </a:r>
          </a:p>
          <a:p>
            <a:pPr lvl="3"/>
            <a:r>
              <a:rPr lang="en-US" sz="2800" dirty="0">
                <a:solidFill>
                  <a:schemeClr val="bg1"/>
                </a:solidFill>
                <a:latin typeface="Segoe UI Light" panose="020B0502040204020203" pitchFamily="34" charset="0"/>
                <a:cs typeface="Segoe UI Light" panose="020B0502040204020203" pitchFamily="34" charset="0"/>
              </a:rPr>
              <a:t>Consistency and throughput (this is </a:t>
            </a:r>
            <a:r>
              <a:rPr lang="en-US" sz="2800" dirty="0">
                <a:solidFill>
                  <a:srgbClr val="92D050"/>
                </a:solidFill>
                <a:latin typeface="Segoe UI Light" panose="020B0502040204020203" pitchFamily="34" charset="0"/>
                <a:cs typeface="Segoe UI Light" panose="020B0502040204020203" pitchFamily="34" charset="0"/>
              </a:rPr>
              <a:t>important for TCO </a:t>
            </a:r>
            <a:r>
              <a:rPr lang="en-US" sz="2800" dirty="0">
                <a:solidFill>
                  <a:schemeClr val="bg1"/>
                </a:solidFill>
                <a:latin typeface="Segoe UI Light" panose="020B0502040204020203" pitchFamily="34" charset="0"/>
                <a:cs typeface="Segoe UI Light" panose="020B0502040204020203" pitchFamily="34" charset="0"/>
              </a:rPr>
              <a:t>reasons)</a:t>
            </a:r>
          </a:p>
          <a:p>
            <a:pPr marL="267852" indent="-267852" defTabSz="857124"/>
            <a:r>
              <a:rPr lang="en-US" sz="2295" kern="0" dirty="0">
                <a:solidFill>
                  <a:schemeClr val="bg1"/>
                </a:solidFill>
                <a:latin typeface="Segoe UI Light" panose="020B0502040204020203" pitchFamily="34" charset="0"/>
                <a:cs typeface="Segoe UI Light" panose="020B0502040204020203" pitchFamily="34" charset="0"/>
              </a:rPr>
              <a:t>Strong</a:t>
            </a:r>
          </a:p>
          <a:p>
            <a:pPr marL="267852" indent="-267852" defTabSz="857124"/>
            <a:r>
              <a:rPr lang="en-US" sz="2295" kern="0" dirty="0">
                <a:solidFill>
                  <a:schemeClr val="bg1"/>
                </a:solidFill>
                <a:latin typeface="Segoe UI Light" panose="020B0502040204020203" pitchFamily="34" charset="0"/>
                <a:cs typeface="Segoe UI Light" panose="020B0502040204020203" pitchFamily="34" charset="0"/>
              </a:rPr>
              <a:t>Bound staleness</a:t>
            </a:r>
          </a:p>
          <a:p>
            <a:pPr marL="267852" indent="-267852" defTabSz="857124"/>
            <a:r>
              <a:rPr lang="en-US" sz="2295" kern="0" dirty="0">
                <a:solidFill>
                  <a:schemeClr val="bg1"/>
                </a:solidFill>
                <a:latin typeface="Segoe UI Light" panose="020B0502040204020203" pitchFamily="34" charset="0"/>
                <a:cs typeface="Segoe UI Light" panose="020B0502040204020203" pitchFamily="34" charset="0"/>
              </a:rPr>
              <a:t>Session</a:t>
            </a:r>
          </a:p>
          <a:p>
            <a:pPr marL="267852" indent="-267852" defTabSz="857124"/>
            <a:r>
              <a:rPr lang="en-US" sz="2295" kern="0" dirty="0">
                <a:solidFill>
                  <a:schemeClr val="bg1"/>
                </a:solidFill>
                <a:latin typeface="Segoe UI Light" panose="020B0502040204020203" pitchFamily="34" charset="0"/>
                <a:cs typeface="Segoe UI Light" panose="020B0502040204020203" pitchFamily="34" charset="0"/>
              </a:rPr>
              <a:t>Consistent prefix : ordering guarantee</a:t>
            </a:r>
          </a:p>
          <a:p>
            <a:pPr marL="267852" indent="-267852" defTabSz="857124"/>
            <a:r>
              <a:rPr lang="en-US" sz="2295" kern="0" dirty="0">
                <a:solidFill>
                  <a:schemeClr val="bg1"/>
                </a:solidFill>
                <a:latin typeface="Segoe UI Light" panose="020B0502040204020203" pitchFamily="34" charset="0"/>
                <a:cs typeface="Segoe UI Light" panose="020B0502040204020203" pitchFamily="34" charset="0"/>
              </a:rPr>
              <a:t>Eventual</a:t>
            </a:r>
          </a:p>
          <a:p>
            <a:pPr marL="349415" indent="-349415">
              <a:spcAft>
                <a:spcPts val="0"/>
              </a:spcAft>
              <a:buFont typeface="Symbol" panose="05050102010706020507" pitchFamily="18" charset="2"/>
              <a:buChar char=""/>
            </a:pPr>
            <a:endParaRPr lang="en-US" sz="2400"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051A7C-BD75-483B-A4F3-8D51EFDEC9D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198718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rgbClr val="0070C0"/>
        </a:solidFill>
        <a:effectLst/>
      </p:bgPr>
    </p:bg>
    <p:spTree>
      <p:nvGrpSpPr>
        <p:cNvPr id="1" name=""/>
        <p:cNvGrpSpPr/>
        <p:nvPr/>
      </p:nvGrpSpPr>
      <p:grpSpPr>
        <a:xfrm>
          <a:off x="0" y="0"/>
          <a:ext cx="0" cy="0"/>
          <a:chOff x="0" y="0"/>
          <a:chExt cx="0" cy="0"/>
        </a:xfrm>
      </p:grpSpPr>
      <p:sp>
        <p:nvSpPr>
          <p:cNvPr id="726019" name="Rectangle 3"/>
          <p:cNvSpPr>
            <a:spLocks noGrp="1" noChangeArrowheads="1"/>
          </p:cNvSpPr>
          <p:nvPr>
            <p:ph type="ctrTitle" sz="quarter" hasCustomPrompt="1"/>
          </p:nvPr>
        </p:nvSpPr>
        <p:spPr>
          <a:xfrm>
            <a:off x="597160" y="508962"/>
            <a:ext cx="8379200" cy="1011928"/>
          </a:xfrm>
          <a:solidFill>
            <a:srgbClr val="3399FF"/>
          </a:solidFill>
          <a:ln algn="ctr"/>
        </p:spPr>
        <p:txBody>
          <a:bodyPr wrap="square" tIns="0" rIns="0" bIns="0" anchor="t" anchorCtr="0">
            <a:noAutofit/>
          </a:bodyPr>
          <a:lstStyle>
            <a:lvl1pPr algn="l">
              <a:spcBef>
                <a:spcPct val="60000"/>
              </a:spcBef>
              <a:buClr>
                <a:schemeClr val="hlink"/>
              </a:buClr>
              <a:buSzPct val="90000"/>
              <a:buFontTx/>
              <a:buNone/>
              <a:defRPr sz="3800" baseline="0">
                <a:solidFill>
                  <a:schemeClr val="bg1"/>
                </a:solidFill>
                <a:latin typeface="Segoe UI" pitchFamily="34" charset="0"/>
                <a:ea typeface="Segoe UI" pitchFamily="34" charset="0"/>
                <a:cs typeface="Segoe UI" pitchFamily="34" charset="0"/>
              </a:defRPr>
            </a:lvl1pPr>
          </a:lstStyle>
          <a:p>
            <a:r>
              <a:rPr lang="en-US" dirty="0"/>
              <a:t>Topic</a:t>
            </a:r>
          </a:p>
        </p:txBody>
      </p:sp>
      <p:sp>
        <p:nvSpPr>
          <p:cNvPr id="726020" name="Rectangle 4"/>
          <p:cNvSpPr>
            <a:spLocks noGrp="1" noChangeArrowheads="1"/>
          </p:cNvSpPr>
          <p:nvPr>
            <p:ph type="subTitle" sz="quarter" idx="1" hasCustomPrompt="1"/>
          </p:nvPr>
        </p:nvSpPr>
        <p:spPr>
          <a:xfrm>
            <a:off x="3685592" y="2110581"/>
            <a:ext cx="5290768" cy="3722293"/>
          </a:xfrm>
        </p:spPr>
        <p:txBody>
          <a:bodyPr lIns="91440" tIns="45720" rIns="91440" bIns="45720"/>
          <a:lstStyle>
            <a:lvl1pPr marL="285750" indent="-285750" algn="l">
              <a:lnSpc>
                <a:spcPct val="95000"/>
              </a:lnSpc>
              <a:spcBef>
                <a:spcPct val="60000"/>
              </a:spcBef>
              <a:buClr>
                <a:schemeClr val="bg1"/>
              </a:buClr>
              <a:buFont typeface="Wingdings" panose="05000000000000000000" pitchFamily="2" charset="2"/>
              <a:buChar char="Ø"/>
              <a:defRPr sz="1800">
                <a:solidFill>
                  <a:schemeClr val="bg1"/>
                </a:solidFill>
                <a:latin typeface="Segoe UI" pitchFamily="34" charset="0"/>
                <a:ea typeface="Segoe UI" pitchFamily="34" charset="0"/>
                <a:cs typeface="Segoe UI" pitchFamily="34" charset="0"/>
              </a:defRPr>
            </a:lvl1pPr>
          </a:lstStyle>
          <a:p>
            <a:r>
              <a:rPr lang="en-US" dirty="0"/>
              <a:t>Topic Description</a:t>
            </a:r>
          </a:p>
          <a:p>
            <a:endParaRPr lang="en-US" dirty="0"/>
          </a:p>
        </p:txBody>
      </p:sp>
      <p:sp>
        <p:nvSpPr>
          <p:cNvPr id="7" name="Text Placeholder 6">
            <a:extLst>
              <a:ext uri="{FF2B5EF4-FFF2-40B4-BE49-F238E27FC236}">
                <a16:creationId xmlns:a16="http://schemas.microsoft.com/office/drawing/2014/main" id="{05E1913A-614D-4F38-AB69-5348B29CCD5D}"/>
              </a:ext>
            </a:extLst>
          </p:cNvPr>
          <p:cNvSpPr>
            <a:spLocks noGrp="1"/>
          </p:cNvSpPr>
          <p:nvPr>
            <p:ph type="body" sz="quarter" idx="10"/>
          </p:nvPr>
        </p:nvSpPr>
        <p:spPr>
          <a:xfrm>
            <a:off x="261938" y="2756542"/>
            <a:ext cx="3241675" cy="2851150"/>
          </a:xfrm>
        </p:spPr>
        <p:txBody>
          <a:bodyPr/>
          <a:lstStyle>
            <a:lvl1pPr>
              <a:defRPr sz="2000">
                <a:solidFill>
                  <a:schemeClr val="bg1"/>
                </a:solidFill>
              </a:defRPr>
            </a:lvl1pPr>
          </a:lstStyle>
          <a:p>
            <a:pPr lvl="0"/>
            <a:r>
              <a:rPr lang="en-US" dirty="0"/>
              <a:t>Edit Master text</a:t>
            </a:r>
          </a:p>
        </p:txBody>
      </p:sp>
      <p:sp>
        <p:nvSpPr>
          <p:cNvPr id="11" name="Text Placeholder 10">
            <a:extLst>
              <a:ext uri="{FF2B5EF4-FFF2-40B4-BE49-F238E27FC236}">
                <a16:creationId xmlns:a16="http://schemas.microsoft.com/office/drawing/2014/main" id="{6A2AE784-2CA5-4194-B30C-8D50C676A59B}"/>
              </a:ext>
            </a:extLst>
          </p:cNvPr>
          <p:cNvSpPr>
            <a:spLocks noGrp="1"/>
          </p:cNvSpPr>
          <p:nvPr>
            <p:ph type="body" sz="quarter" idx="11" hasCustomPrompt="1"/>
          </p:nvPr>
        </p:nvSpPr>
        <p:spPr>
          <a:xfrm>
            <a:off x="261938" y="6018240"/>
            <a:ext cx="8714421" cy="391882"/>
          </a:xfrm>
          <a:solidFill>
            <a:schemeClr val="bg1"/>
          </a:solidFill>
        </p:spPr>
        <p:txBody>
          <a:bodyPr/>
          <a:lstStyle>
            <a:lvl1pPr marL="0" indent="0">
              <a:buNone/>
              <a:defRPr sz="1400">
                <a:solidFill>
                  <a:srgbClr val="3399FF"/>
                </a:solidFill>
              </a:defRPr>
            </a:lvl1pPr>
            <a:lvl2pPr>
              <a:defRPr>
                <a:solidFill>
                  <a:schemeClr val="bg1">
                    <a:lumMod val="75000"/>
                  </a:schemeClr>
                </a:solidFill>
              </a:defRPr>
            </a:lvl2pPr>
            <a:lvl3pPr>
              <a:defRPr>
                <a:solidFill>
                  <a:schemeClr val="bg1">
                    <a:lumMod val="75000"/>
                  </a:schemeClr>
                </a:solidFill>
              </a:defRPr>
            </a:lvl3pPr>
            <a:lvl4pPr>
              <a:defRPr>
                <a:solidFill>
                  <a:schemeClr val="bg1">
                    <a:lumMod val="75000"/>
                  </a:schemeClr>
                </a:solidFill>
              </a:defRPr>
            </a:lvl4pPr>
            <a:lvl5pPr>
              <a:defRPr>
                <a:solidFill>
                  <a:schemeClr val="bg1">
                    <a:lumMod val="75000"/>
                  </a:schemeClr>
                </a:solidFill>
              </a:defRPr>
            </a:lvl5pPr>
          </a:lstStyle>
          <a:p>
            <a:pPr lvl="0"/>
            <a:r>
              <a:rPr lang="en-US" dirty="0"/>
              <a:t>URL</a:t>
            </a:r>
          </a:p>
        </p:txBody>
      </p:sp>
      <p:sp>
        <p:nvSpPr>
          <p:cNvPr id="12" name="TextBox 11">
            <a:extLst>
              <a:ext uri="{FF2B5EF4-FFF2-40B4-BE49-F238E27FC236}">
                <a16:creationId xmlns:a16="http://schemas.microsoft.com/office/drawing/2014/main" id="{E1C05B86-1160-4370-A04A-9508198B968C}"/>
              </a:ext>
            </a:extLst>
          </p:cNvPr>
          <p:cNvSpPr txBox="1"/>
          <p:nvPr userDrawn="1"/>
        </p:nvSpPr>
        <p:spPr>
          <a:xfrm>
            <a:off x="6662057" y="6512893"/>
            <a:ext cx="2388641" cy="307777"/>
          </a:xfrm>
          <a:prstGeom prst="rect">
            <a:avLst/>
          </a:prstGeom>
          <a:noFill/>
        </p:spPr>
        <p:txBody>
          <a:bodyPr wrap="square" rtlCol="0">
            <a:spAutoFit/>
          </a:bodyPr>
          <a:lstStyle/>
          <a:p>
            <a:r>
              <a:rPr lang="en-US" sz="1400" dirty="0"/>
              <a:t>#70-777 @ITProGuru</a:t>
            </a:r>
          </a:p>
        </p:txBody>
      </p:sp>
    </p:spTree>
    <p:extLst>
      <p:ext uri="{BB962C8B-B14F-4D97-AF65-F5344CB8AC3E}">
        <p14:creationId xmlns:p14="http://schemas.microsoft.com/office/powerpoint/2010/main" val="34142929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23216E-3091-410D-83D4-F3B694551529}"/>
              </a:ext>
            </a:extLst>
          </p:cNvPr>
          <p:cNvSpPr>
            <a:spLocks noGrp="1"/>
          </p:cNvSpPr>
          <p:nvPr>
            <p:ph type="title" hasCustomPrompt="1"/>
          </p:nvPr>
        </p:nvSpPr>
        <p:spPr/>
        <p:txBody>
          <a:bodyPr/>
          <a:lstStyle>
            <a:lvl1pPr>
              <a:defRPr/>
            </a:lvl1pPr>
          </a:lstStyle>
          <a:p>
            <a:r>
              <a:rPr lang="en-US" dirty="0"/>
              <a:t>Click to edit Code Title</a:t>
            </a:r>
          </a:p>
        </p:txBody>
      </p:sp>
      <p:sp>
        <p:nvSpPr>
          <p:cNvPr id="4" name="Text Placeholder 3">
            <a:extLst>
              <a:ext uri="{FF2B5EF4-FFF2-40B4-BE49-F238E27FC236}">
                <a16:creationId xmlns:a16="http://schemas.microsoft.com/office/drawing/2014/main" id="{8AA8E3D7-116C-400A-AC64-F86759F16B62}"/>
              </a:ext>
            </a:extLst>
          </p:cNvPr>
          <p:cNvSpPr>
            <a:spLocks noGrp="1"/>
          </p:cNvSpPr>
          <p:nvPr>
            <p:ph type="body" sz="quarter" idx="10" hasCustomPrompt="1"/>
          </p:nvPr>
        </p:nvSpPr>
        <p:spPr>
          <a:xfrm>
            <a:off x="93306" y="811763"/>
            <a:ext cx="8929396" cy="5859625"/>
          </a:xfrm>
        </p:spPr>
        <p:txBody>
          <a:bodyPr/>
          <a:lstStyle>
            <a:lvl1pPr marL="0" indent="0">
              <a:buNone/>
              <a:defRPr sz="2400">
                <a:latin typeface="Consolas" panose="020B0609020204030204" pitchFamily="49" charset="0"/>
              </a:defRPr>
            </a:lvl1pPr>
            <a:lvl2pPr marL="288925" indent="0">
              <a:buNone/>
              <a:defRPr sz="2000">
                <a:latin typeface="Consolas" panose="020B0609020204030204" pitchFamily="49" charset="0"/>
              </a:defRPr>
            </a:lvl2pPr>
            <a:lvl3pPr marL="681037" indent="0">
              <a:buNone/>
              <a:defRPr sz="1800">
                <a:latin typeface="Consolas" panose="020B0609020204030204" pitchFamily="49" charset="0"/>
              </a:defRPr>
            </a:lvl3pPr>
            <a:lvl4pPr marL="1089025" indent="0">
              <a:buNone/>
              <a:defRPr sz="1600">
                <a:latin typeface="Consolas" panose="020B0609020204030204" pitchFamily="49" charset="0"/>
              </a:defRPr>
            </a:lvl4pPr>
            <a:lvl5pPr marL="1376363" indent="0">
              <a:buNone/>
              <a:defRPr sz="1600">
                <a:latin typeface="Consolas" panose="020B0609020204030204" pitchFamily="49" charset="0"/>
              </a:defRPr>
            </a:lvl5pPr>
          </a:lstStyle>
          <a:p>
            <a:pPr lvl="0"/>
            <a:r>
              <a:rPr lang="en-US" dirty="0"/>
              <a:t>Edit Code</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171816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01930" y="1189178"/>
            <a:ext cx="8740142" cy="4801075"/>
          </a:xfrm>
          <a:prstGeom prst="rect">
            <a:avLst/>
          </a:prstGeom>
        </p:spPr>
        <p:txBody>
          <a:bodyPr/>
          <a:lstStyle>
            <a:lvl1pPr marL="213593" indent="-213593">
              <a:buClr>
                <a:schemeClr val="tx1"/>
              </a:buClr>
              <a:buSzPct val="90000"/>
              <a:buFont typeface="Arial" pitchFamily="34" charset="0"/>
              <a:buChar char="•"/>
              <a:defRPr sz="264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20181" indent="-20659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33773" indent="-213593">
              <a:buClr>
                <a:schemeClr val="tx1"/>
              </a:buClr>
              <a:buSzPct val="90000"/>
              <a:buFont typeface="Arial" pitchFamily="34" charset="0"/>
              <a:buChar char="•"/>
              <a:defRPr sz="2059">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01846" indent="-168073">
              <a:buClr>
                <a:schemeClr val="tx1"/>
              </a:buClr>
              <a:buSzPct val="90000"/>
              <a:buFont typeface="Arial" pitchFamily="34" charset="0"/>
              <a:buChar char="•"/>
              <a:defRPr sz="1765">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969919" indent="-168073">
              <a:buClr>
                <a:schemeClr val="tx1"/>
              </a:buClr>
              <a:buSzPct val="90000"/>
              <a:buFont typeface="Arial" pitchFamily="34" charset="0"/>
              <a:buChar char="•"/>
              <a:defRPr sz="147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7"/>
            <a:ext cx="9144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2720"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hasCustomPrompt="1"/>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Title</a:t>
            </a:r>
          </a:p>
        </p:txBody>
      </p:sp>
    </p:spTree>
    <p:extLst>
      <p:ext uri="{BB962C8B-B14F-4D97-AF65-F5344CB8AC3E}">
        <p14:creationId xmlns:p14="http://schemas.microsoft.com/office/powerpoint/2010/main" val="11963743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teps">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CCF24501-8757-48AA-B9DD-ED5BECE78DDC}"/>
              </a:ext>
            </a:extLst>
          </p:cNvPr>
          <p:cNvSpPr txBox="1"/>
          <p:nvPr userDrawn="1"/>
        </p:nvSpPr>
        <p:spPr>
          <a:xfrm>
            <a:off x="169906" y="2054745"/>
            <a:ext cx="1568243" cy="271654"/>
          </a:xfrm>
          <a:prstGeom prst="rect">
            <a:avLst/>
          </a:prstGeom>
          <a:solidFill>
            <a:schemeClr val="bg1"/>
          </a:solidFill>
          <a:ln w="12700">
            <a:solidFill>
              <a:schemeClr val="tx1"/>
            </a:solidFill>
          </a:ln>
        </p:spPr>
        <p:txBody>
          <a:bodyPr wrap="square" lIns="68570" tIns="34285" rIns="68570" bIns="34285" rtlCol="0" anchor="ctr">
            <a:noAutofit/>
          </a:bodyPr>
          <a:lstStyle>
            <a:defPPr>
              <a:defRPr lang="en-US"/>
            </a:defPPr>
            <a:lvl1pPr>
              <a:defRPr sz="2400">
                <a:solidFill>
                  <a:srgbClr val="0078D7"/>
                </a:solidFill>
                <a:latin typeface="+mj-lt"/>
              </a:defRPr>
            </a:lvl1pPr>
          </a:lstStyle>
          <a:p>
            <a:pPr defTabSz="685669">
              <a:defRPr/>
            </a:pPr>
            <a:r>
              <a:rPr lang="en-US" sz="1050" b="1" dirty="0">
                <a:solidFill>
                  <a:schemeClr val="tx1">
                    <a:lumMod val="95000"/>
                    <a:lumOff val="5000"/>
                  </a:schemeClr>
                </a:solidFill>
                <a:latin typeface="Segoe UI Light"/>
              </a:rPr>
              <a:t>Observations</a:t>
            </a:r>
          </a:p>
        </p:txBody>
      </p:sp>
      <p:sp>
        <p:nvSpPr>
          <p:cNvPr id="2" name="Title 1"/>
          <p:cNvSpPr>
            <a:spLocks noGrp="1"/>
          </p:cNvSpPr>
          <p:nvPr>
            <p:ph type="title" hasCustomPrompt="1"/>
          </p:nvPr>
        </p:nvSpPr>
        <p:spPr/>
        <p:txBody>
          <a:bodyPr/>
          <a:lstStyle>
            <a:lvl1pPr>
              <a:defRPr/>
            </a:lvl1pPr>
          </a:lstStyle>
          <a:p>
            <a:r>
              <a:rPr lang="en-US" dirty="0"/>
              <a:t>Click to edit Steps Title</a:t>
            </a:r>
          </a:p>
        </p:txBody>
      </p:sp>
      <p:graphicFrame>
        <p:nvGraphicFramePr>
          <p:cNvPr id="3" name="Table 2">
            <a:extLst>
              <a:ext uri="{FF2B5EF4-FFF2-40B4-BE49-F238E27FC236}">
                <a16:creationId xmlns:a16="http://schemas.microsoft.com/office/drawing/2014/main" id="{0DA8EFC8-B6A4-4A4B-9EDA-91002B4DFD8C}"/>
              </a:ext>
            </a:extLst>
          </p:cNvPr>
          <p:cNvGraphicFramePr>
            <a:graphicFrameLocks noGrp="1"/>
          </p:cNvGraphicFramePr>
          <p:nvPr userDrawn="1">
            <p:extLst>
              <p:ext uri="{D42A27DB-BD31-4B8C-83A1-F6EECF244321}">
                <p14:modId xmlns:p14="http://schemas.microsoft.com/office/powerpoint/2010/main" val="69496546"/>
              </p:ext>
            </p:extLst>
          </p:nvPr>
        </p:nvGraphicFramePr>
        <p:xfrm>
          <a:off x="177800" y="987548"/>
          <a:ext cx="8799331" cy="915686"/>
        </p:xfrm>
        <a:graphic>
          <a:graphicData uri="http://schemas.openxmlformats.org/drawingml/2006/table">
            <a:tbl>
              <a:tblPr firstRow="1" bandRow="1">
                <a:tableStyleId>{5C22544A-7EE6-4342-B048-85BDC9FD1C3A}</a:tableStyleId>
              </a:tblPr>
              <a:tblGrid>
                <a:gridCol w="247754">
                  <a:extLst>
                    <a:ext uri="{9D8B030D-6E8A-4147-A177-3AD203B41FA5}">
                      <a16:colId xmlns:a16="http://schemas.microsoft.com/office/drawing/2014/main" val="612254498"/>
                    </a:ext>
                  </a:extLst>
                </a:gridCol>
                <a:gridCol w="2696305">
                  <a:extLst>
                    <a:ext uri="{9D8B030D-6E8A-4147-A177-3AD203B41FA5}">
                      <a16:colId xmlns:a16="http://schemas.microsoft.com/office/drawing/2014/main" val="1261049811"/>
                    </a:ext>
                  </a:extLst>
                </a:gridCol>
                <a:gridCol w="241057">
                  <a:extLst>
                    <a:ext uri="{9D8B030D-6E8A-4147-A177-3AD203B41FA5}">
                      <a16:colId xmlns:a16="http://schemas.microsoft.com/office/drawing/2014/main" val="2638922956"/>
                    </a:ext>
                  </a:extLst>
                </a:gridCol>
                <a:gridCol w="2696305">
                  <a:extLst>
                    <a:ext uri="{9D8B030D-6E8A-4147-A177-3AD203B41FA5}">
                      <a16:colId xmlns:a16="http://schemas.microsoft.com/office/drawing/2014/main" val="1530065899"/>
                    </a:ext>
                  </a:extLst>
                </a:gridCol>
                <a:gridCol w="221605">
                  <a:extLst>
                    <a:ext uri="{9D8B030D-6E8A-4147-A177-3AD203B41FA5}">
                      <a16:colId xmlns:a16="http://schemas.microsoft.com/office/drawing/2014/main" val="1628348927"/>
                    </a:ext>
                  </a:extLst>
                </a:gridCol>
                <a:gridCol w="2696305">
                  <a:extLst>
                    <a:ext uri="{9D8B030D-6E8A-4147-A177-3AD203B41FA5}">
                      <a16:colId xmlns:a16="http://schemas.microsoft.com/office/drawing/2014/main" val="3564049150"/>
                    </a:ext>
                  </a:extLst>
                </a:gridCol>
              </a:tblGrid>
              <a:tr h="915686">
                <a:tc>
                  <a:txBody>
                    <a:bodyPr/>
                    <a:lstStyle/>
                    <a:p>
                      <a:pPr algn="ctr"/>
                      <a:r>
                        <a:rPr lang="en-US" sz="1800" dirty="0">
                          <a:solidFill>
                            <a:schemeClr val="bg1"/>
                          </a:solidFill>
                        </a:rPr>
                        <a:t>1</a:t>
                      </a:r>
                    </a:p>
                  </a:txBody>
                  <a:tcPr marL="68570" marR="6857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2"/>
                    </a:solidFill>
                  </a:tcPr>
                </a:tc>
                <a:tc>
                  <a:txBody>
                    <a:bodyPr/>
                    <a:lstStyle/>
                    <a:p>
                      <a:pPr marL="0" indent="0" algn="l">
                        <a:buFont typeface="Arial" panose="020B0604020202020204" pitchFamily="34" charset="0"/>
                        <a:buNone/>
                      </a:pPr>
                      <a:endParaRPr lang="en-US" sz="1200" b="0" dirty="0">
                        <a:solidFill>
                          <a:schemeClr val="tx1"/>
                        </a:solidFill>
                        <a:latin typeface="Segoe UI" panose="020B0502040204020203" pitchFamily="34" charset="0"/>
                        <a:cs typeface="Segoe UI" panose="020B0502040204020203" pitchFamily="34" charset="0"/>
                      </a:endParaRPr>
                    </a:p>
                  </a:txBody>
                  <a:tcPr marL="68570" marR="6857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r>
                        <a:rPr lang="en-US" sz="1800" dirty="0">
                          <a:solidFill>
                            <a:schemeClr val="bg1"/>
                          </a:solidFill>
                        </a:rPr>
                        <a:t>2</a:t>
                      </a:r>
                    </a:p>
                  </a:txBody>
                  <a:tcPr marL="68570" marR="6857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2"/>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txBody>
                  <a:tcPr marL="68570" marR="6857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r>
                        <a:rPr lang="en-US" sz="1800" dirty="0">
                          <a:solidFill>
                            <a:schemeClr val="bg1"/>
                          </a:solidFill>
                        </a:rPr>
                        <a:t>3</a:t>
                      </a:r>
                    </a:p>
                  </a:txBody>
                  <a:tcPr marL="68570" marR="6857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2"/>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txBody>
                  <a:tcPr marL="68570" marR="6857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2296024"/>
                  </a:ext>
                </a:extLst>
              </a:tr>
            </a:tbl>
          </a:graphicData>
        </a:graphic>
      </p:graphicFrame>
      <p:sp>
        <p:nvSpPr>
          <p:cNvPr id="7" name="TextBox 6">
            <a:extLst>
              <a:ext uri="{FF2B5EF4-FFF2-40B4-BE49-F238E27FC236}">
                <a16:creationId xmlns:a16="http://schemas.microsoft.com/office/drawing/2014/main" id="{92028F83-BC57-46B6-AE4F-F363D917BFB5}"/>
              </a:ext>
            </a:extLst>
          </p:cNvPr>
          <p:cNvSpPr txBox="1"/>
          <p:nvPr userDrawn="1"/>
        </p:nvSpPr>
        <p:spPr>
          <a:xfrm>
            <a:off x="4669826" y="2026752"/>
            <a:ext cx="1568243" cy="271654"/>
          </a:xfrm>
          <a:prstGeom prst="rect">
            <a:avLst/>
          </a:prstGeom>
          <a:solidFill>
            <a:schemeClr val="bg1"/>
          </a:solidFill>
          <a:ln w="12700">
            <a:solidFill>
              <a:schemeClr val="tx1"/>
            </a:solidFill>
          </a:ln>
        </p:spPr>
        <p:txBody>
          <a:bodyPr wrap="square" lIns="68570" tIns="34285" rIns="68570" bIns="34285" rtlCol="0" anchor="ctr">
            <a:noAutofit/>
          </a:bodyPr>
          <a:lstStyle>
            <a:defPPr>
              <a:defRPr lang="en-US"/>
            </a:defPPr>
            <a:lvl1pPr>
              <a:defRPr sz="2400">
                <a:solidFill>
                  <a:srgbClr val="0078D7"/>
                </a:solidFill>
                <a:latin typeface="+mj-lt"/>
              </a:defRPr>
            </a:lvl1pPr>
          </a:lstStyle>
          <a:p>
            <a:pPr defTabSz="685669">
              <a:defRPr/>
            </a:pPr>
            <a:r>
              <a:rPr lang="en-US" sz="1050" b="1" dirty="0">
                <a:solidFill>
                  <a:schemeClr val="tx1">
                    <a:lumMod val="95000"/>
                    <a:lumOff val="5000"/>
                  </a:schemeClr>
                </a:solidFill>
                <a:latin typeface="Segoe UI Light"/>
              </a:rPr>
              <a:t>Results</a:t>
            </a:r>
          </a:p>
        </p:txBody>
      </p:sp>
      <p:sp>
        <p:nvSpPr>
          <p:cNvPr id="8" name="TextBox 7">
            <a:extLst>
              <a:ext uri="{FF2B5EF4-FFF2-40B4-BE49-F238E27FC236}">
                <a16:creationId xmlns:a16="http://schemas.microsoft.com/office/drawing/2014/main" id="{1B2D9789-D165-4BDB-A460-2343E7F13D54}"/>
              </a:ext>
            </a:extLst>
          </p:cNvPr>
          <p:cNvSpPr txBox="1"/>
          <p:nvPr userDrawn="1"/>
        </p:nvSpPr>
        <p:spPr>
          <a:xfrm>
            <a:off x="169906" y="5243163"/>
            <a:ext cx="1565352" cy="271654"/>
          </a:xfrm>
          <a:prstGeom prst="rect">
            <a:avLst/>
          </a:prstGeom>
          <a:solidFill>
            <a:schemeClr val="bg1"/>
          </a:solidFill>
          <a:ln w="12700">
            <a:solidFill>
              <a:schemeClr val="tx1"/>
            </a:solidFill>
          </a:ln>
        </p:spPr>
        <p:txBody>
          <a:bodyPr wrap="square" lIns="68570" tIns="34285" rIns="68570" bIns="34285" rtlCol="0" anchor="ctr">
            <a:noAutofit/>
          </a:bodyPr>
          <a:lstStyle>
            <a:defPPr>
              <a:defRPr lang="en-US"/>
            </a:defPPr>
            <a:lvl1pPr>
              <a:defRPr sz="2400">
                <a:solidFill>
                  <a:srgbClr val="0078D7"/>
                </a:solidFill>
                <a:latin typeface="+mj-lt"/>
              </a:defRPr>
            </a:lvl1pPr>
          </a:lstStyle>
          <a:p>
            <a:pPr defTabSz="685669">
              <a:defRPr/>
            </a:pPr>
            <a:r>
              <a:rPr lang="en-US" sz="1050" b="1" dirty="0">
                <a:solidFill>
                  <a:schemeClr val="tx1">
                    <a:lumMod val="95000"/>
                    <a:lumOff val="5000"/>
                  </a:schemeClr>
                </a:solidFill>
                <a:latin typeface="Segoe UI Light"/>
              </a:rPr>
              <a:t>Resources</a:t>
            </a:r>
          </a:p>
        </p:txBody>
      </p:sp>
      <p:sp>
        <p:nvSpPr>
          <p:cNvPr id="10" name="TextBox 9">
            <a:extLst>
              <a:ext uri="{FF2B5EF4-FFF2-40B4-BE49-F238E27FC236}">
                <a16:creationId xmlns:a16="http://schemas.microsoft.com/office/drawing/2014/main" id="{2A40F325-ADB0-41C7-9EF7-7E36EF2381D6}"/>
              </a:ext>
            </a:extLst>
          </p:cNvPr>
          <p:cNvSpPr txBox="1"/>
          <p:nvPr userDrawn="1"/>
        </p:nvSpPr>
        <p:spPr>
          <a:xfrm>
            <a:off x="169904" y="794128"/>
            <a:ext cx="1568244" cy="271654"/>
          </a:xfrm>
          <a:prstGeom prst="rect">
            <a:avLst/>
          </a:prstGeom>
          <a:solidFill>
            <a:schemeClr val="bg1"/>
          </a:solidFill>
          <a:ln w="12700">
            <a:solidFill>
              <a:schemeClr val="tx1"/>
            </a:solidFill>
          </a:ln>
        </p:spPr>
        <p:txBody>
          <a:bodyPr wrap="square" lIns="68570" tIns="34285" rIns="68570" bIns="34285" rtlCol="0" anchor="ctr">
            <a:noAutofit/>
          </a:bodyPr>
          <a:lstStyle>
            <a:defPPr>
              <a:defRPr lang="en-US"/>
            </a:defPPr>
            <a:lvl1pPr>
              <a:defRPr sz="2400">
                <a:solidFill>
                  <a:srgbClr val="0078D7"/>
                </a:solidFill>
                <a:latin typeface="+mj-lt"/>
              </a:defRPr>
            </a:lvl1pPr>
          </a:lstStyle>
          <a:p>
            <a:pPr defTabSz="685669">
              <a:defRPr/>
            </a:pPr>
            <a:r>
              <a:rPr lang="en-US" sz="1050" b="1" dirty="0">
                <a:solidFill>
                  <a:schemeClr val="tx1">
                    <a:lumMod val="95000"/>
                    <a:lumOff val="5000"/>
                  </a:schemeClr>
                </a:solidFill>
                <a:latin typeface="Segoe UI Light"/>
              </a:rPr>
              <a:t>Steps</a:t>
            </a:r>
          </a:p>
        </p:txBody>
      </p:sp>
      <p:sp>
        <p:nvSpPr>
          <p:cNvPr id="19" name="Text Placeholder 18">
            <a:extLst>
              <a:ext uri="{FF2B5EF4-FFF2-40B4-BE49-F238E27FC236}">
                <a16:creationId xmlns:a16="http://schemas.microsoft.com/office/drawing/2014/main" id="{97DBA5D9-8C6D-43D4-A24D-D27248395183}"/>
              </a:ext>
            </a:extLst>
          </p:cNvPr>
          <p:cNvSpPr>
            <a:spLocks noGrp="1"/>
          </p:cNvSpPr>
          <p:nvPr>
            <p:ph type="body" sz="quarter" idx="12" hasCustomPrompt="1"/>
          </p:nvPr>
        </p:nvSpPr>
        <p:spPr>
          <a:xfrm>
            <a:off x="460375" y="1035632"/>
            <a:ext cx="2590800" cy="827088"/>
          </a:xfrm>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Step 1</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Text Placeholder 18">
            <a:extLst>
              <a:ext uri="{FF2B5EF4-FFF2-40B4-BE49-F238E27FC236}">
                <a16:creationId xmlns:a16="http://schemas.microsoft.com/office/drawing/2014/main" id="{35DE67FC-9970-40AE-86CC-CDE63AD436CF}"/>
              </a:ext>
            </a:extLst>
          </p:cNvPr>
          <p:cNvSpPr>
            <a:spLocks noGrp="1"/>
          </p:cNvSpPr>
          <p:nvPr>
            <p:ph type="body" sz="quarter" idx="13" hasCustomPrompt="1"/>
          </p:nvPr>
        </p:nvSpPr>
        <p:spPr>
          <a:xfrm>
            <a:off x="3405726" y="1016750"/>
            <a:ext cx="2590800" cy="827088"/>
          </a:xfrm>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Step 2</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Text Placeholder 18">
            <a:extLst>
              <a:ext uri="{FF2B5EF4-FFF2-40B4-BE49-F238E27FC236}">
                <a16:creationId xmlns:a16="http://schemas.microsoft.com/office/drawing/2014/main" id="{5DA0B143-17CC-4340-B000-4AB93B418219}"/>
              </a:ext>
            </a:extLst>
          </p:cNvPr>
          <p:cNvSpPr>
            <a:spLocks noGrp="1"/>
          </p:cNvSpPr>
          <p:nvPr>
            <p:ph type="body" sz="quarter" idx="14" hasCustomPrompt="1"/>
          </p:nvPr>
        </p:nvSpPr>
        <p:spPr>
          <a:xfrm>
            <a:off x="6351077" y="1031847"/>
            <a:ext cx="2590800" cy="827088"/>
          </a:xfrm>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Step 3</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4" name="Text Placeholder 18">
            <a:extLst>
              <a:ext uri="{FF2B5EF4-FFF2-40B4-BE49-F238E27FC236}">
                <a16:creationId xmlns:a16="http://schemas.microsoft.com/office/drawing/2014/main" id="{D3A2EF9D-8503-44C9-8C8A-AD3AB6E8B9E7}"/>
              </a:ext>
            </a:extLst>
          </p:cNvPr>
          <p:cNvSpPr>
            <a:spLocks noGrp="1"/>
          </p:cNvSpPr>
          <p:nvPr>
            <p:ph type="body" sz="quarter" idx="17" hasCustomPrompt="1"/>
          </p:nvPr>
        </p:nvSpPr>
        <p:spPr>
          <a:xfrm>
            <a:off x="187194" y="5514817"/>
            <a:ext cx="8799331" cy="1065841"/>
          </a:xfrm>
          <a:solidFill>
            <a:schemeClr val="bg1"/>
          </a:solidFill>
          <a:ln w="22225">
            <a:solidFill>
              <a:srgbClr val="000000"/>
            </a:solidFill>
          </a:ln>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Resources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3" name="Text Placeholder 18">
            <a:extLst>
              <a:ext uri="{FF2B5EF4-FFF2-40B4-BE49-F238E27FC236}">
                <a16:creationId xmlns:a16="http://schemas.microsoft.com/office/drawing/2014/main" id="{15DBFA86-3281-48C1-B37A-60EAF36BD25D}"/>
              </a:ext>
            </a:extLst>
          </p:cNvPr>
          <p:cNvSpPr>
            <a:spLocks noGrp="1"/>
          </p:cNvSpPr>
          <p:nvPr>
            <p:ph type="body" sz="quarter" idx="16" hasCustomPrompt="1"/>
          </p:nvPr>
        </p:nvSpPr>
        <p:spPr>
          <a:xfrm>
            <a:off x="4678319" y="2265437"/>
            <a:ext cx="4295775" cy="2862989"/>
          </a:xfrm>
          <a:solidFill>
            <a:schemeClr val="bg1"/>
          </a:solidFill>
          <a:ln w="22225">
            <a:solidFill>
              <a:srgbClr val="000000"/>
            </a:solidFill>
          </a:ln>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Results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Text Placeholder 18">
            <a:extLst>
              <a:ext uri="{FF2B5EF4-FFF2-40B4-BE49-F238E27FC236}">
                <a16:creationId xmlns:a16="http://schemas.microsoft.com/office/drawing/2014/main" id="{2BFCEE7C-1B60-4DD2-A577-07AE5CD0142E}"/>
              </a:ext>
            </a:extLst>
          </p:cNvPr>
          <p:cNvSpPr>
            <a:spLocks noGrp="1"/>
          </p:cNvSpPr>
          <p:nvPr>
            <p:ph type="body" sz="quarter" idx="15" hasCustomPrompt="1"/>
          </p:nvPr>
        </p:nvSpPr>
        <p:spPr>
          <a:xfrm>
            <a:off x="177800" y="2301875"/>
            <a:ext cx="4263572" cy="2826552"/>
          </a:xfrm>
          <a:solidFill>
            <a:schemeClr val="bg1"/>
          </a:solidFill>
          <a:ln w="22225">
            <a:solidFill>
              <a:srgbClr val="000000"/>
            </a:solidFill>
          </a:ln>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Observations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Arrow: Down 10">
            <a:extLst>
              <a:ext uri="{FF2B5EF4-FFF2-40B4-BE49-F238E27FC236}">
                <a16:creationId xmlns:a16="http://schemas.microsoft.com/office/drawing/2014/main" id="{F67E61E6-AA38-485B-AE09-CD08BBD8FABF}"/>
              </a:ext>
            </a:extLst>
          </p:cNvPr>
          <p:cNvSpPr/>
          <p:nvPr userDrawn="1"/>
        </p:nvSpPr>
        <p:spPr bwMode="auto">
          <a:xfrm rot="16200000">
            <a:off x="2927137" y="814018"/>
            <a:ext cx="470385" cy="2854139"/>
          </a:xfrm>
          <a:prstGeom prst="downArrow">
            <a:avLst>
              <a:gd name="adj1" fmla="val 31468"/>
              <a:gd name="adj2" fmla="val 37425"/>
            </a:avLst>
          </a:prstGeom>
          <a:gradFill flip="none" rotWithShape="1">
            <a:gsLst>
              <a:gs pos="0">
                <a:srgbClr val="0078D7">
                  <a:lumMod val="0"/>
                  <a:lumOff val="100000"/>
                  <a:alpha val="0"/>
                </a:srgbClr>
              </a:gs>
              <a:gs pos="100000">
                <a:srgbClr val="0078D7">
                  <a:lumMod val="45000"/>
                  <a:lumOff val="55000"/>
                </a:srgbClr>
              </a:gs>
              <a:gs pos="100000">
                <a:schemeClr val="accent6"/>
              </a:gs>
            </a:gsLst>
            <a:lin ang="5400000" scaled="1"/>
            <a:tileRect/>
          </a:gradFill>
          <a:ln>
            <a:noFill/>
          </a:ln>
          <a:effectLst/>
        </p:spPr>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20" fontAlgn="base">
              <a:lnSpc>
                <a:spcPct val="90000"/>
              </a:lnSpc>
              <a:spcBef>
                <a:spcPct val="0"/>
              </a:spcBef>
              <a:spcAft>
                <a:spcPct val="0"/>
              </a:spcAft>
              <a:defRPr/>
            </a:pPr>
            <a:endParaRPr lang="en-US" sz="18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3345414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Edit Master text styles</a:t>
            </a:r>
          </a:p>
        </p:txBody>
      </p:sp>
      <p:sp>
        <p:nvSpPr>
          <p:cNvPr id="4" name="Text Placeholder 4">
            <a:extLst>
              <a:ext uri="{FF2B5EF4-FFF2-40B4-BE49-F238E27FC236}">
                <a16:creationId xmlns:a16="http://schemas.microsoft.com/office/drawing/2014/main" id="{24211B1E-98C0-42A2-80F7-77814EB2808C}"/>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280436485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458788" y="992188"/>
            <a:ext cx="3798887" cy="43862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410075" y="992188"/>
            <a:ext cx="3800475" cy="43862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17FADCA2-DA60-489B-A501-CF188B651DDA}"/>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92115335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80772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t"/>
          <a:lstStyle>
            <a:lvl1pPr marL="0" indent="0">
              <a:buNone/>
              <a:defRPr sz="2400" b="0">
                <a:solidFill>
                  <a:srgbClr val="0070C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45025" y="1535113"/>
            <a:ext cx="4041775" cy="639762"/>
          </a:xfrm>
        </p:spPr>
        <p:txBody>
          <a:bodyPr anchor="t"/>
          <a:lstStyle>
            <a:lvl1pPr marL="0" indent="0">
              <a:buNone/>
              <a:defRPr sz="2400" b="0">
                <a:solidFill>
                  <a:srgbClr val="0070C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4">
            <a:extLst>
              <a:ext uri="{FF2B5EF4-FFF2-40B4-BE49-F238E27FC236}">
                <a16:creationId xmlns:a16="http://schemas.microsoft.com/office/drawing/2014/main" id="{D037460C-05C3-42DE-B703-45DCB074BAFD}"/>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367289561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 Placeholder 4">
            <a:extLst>
              <a:ext uri="{FF2B5EF4-FFF2-40B4-BE49-F238E27FC236}">
                <a16:creationId xmlns:a16="http://schemas.microsoft.com/office/drawing/2014/main" id="{8C7EC5AE-0525-48F7-B435-5B9653415066}"/>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48315383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t"/>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3575050" y="273050"/>
            <a:ext cx="5111750" cy="5853113"/>
          </a:xfrm>
        </p:spPr>
        <p:txBody>
          <a:bodyPr/>
          <a:lstStyle>
            <a:lvl1pPr>
              <a:defRPr sz="3200">
                <a:solidFill>
                  <a:schemeClr val="bg1"/>
                </a:solidFill>
              </a:defRPr>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a:extLst>
              <a:ext uri="{FF2B5EF4-FFF2-40B4-BE49-F238E27FC236}">
                <a16:creationId xmlns:a16="http://schemas.microsoft.com/office/drawing/2014/main" id="{90A4200F-D9E6-4624-905A-FC78FABE78C8}"/>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333248775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a:extLst>
              <a:ext uri="{FF2B5EF4-FFF2-40B4-BE49-F238E27FC236}">
                <a16:creationId xmlns:a16="http://schemas.microsoft.com/office/drawing/2014/main" id="{7064F4CD-50E4-4810-A21F-C7BB8E8F2CF0}"/>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6566032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715186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4">
            <a:extLst>
              <a:ext uri="{FF2B5EF4-FFF2-40B4-BE49-F238E27FC236}">
                <a16:creationId xmlns:a16="http://schemas.microsoft.com/office/drawing/2014/main" id="{1E308FE5-C3CD-4C2B-84FD-DAE006C3200F}"/>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256941573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291263" y="0"/>
            <a:ext cx="1943100" cy="537845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458788" y="0"/>
            <a:ext cx="5680075" cy="537845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1648578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5" name="Rectangle 4"/>
          <p:cNvSpPr/>
          <p:nvPr/>
        </p:nvSpPr>
        <p:spPr>
          <a:xfrm>
            <a:off x="14177" y="0"/>
            <a:ext cx="9144000"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b="0" dirty="0">
              <a:solidFill>
                <a:srgbClr val="FFFFFF"/>
              </a:solidFill>
            </a:endParaRPr>
          </a:p>
        </p:txBody>
      </p:sp>
      <p:sp>
        <p:nvSpPr>
          <p:cNvPr id="726019" name="Rectangle 3"/>
          <p:cNvSpPr>
            <a:spLocks noGrp="1" noChangeArrowheads="1"/>
          </p:cNvSpPr>
          <p:nvPr>
            <p:ph type="ctrTitle" sz="quarter" hasCustomPrompt="1"/>
          </p:nvPr>
        </p:nvSpPr>
        <p:spPr>
          <a:xfrm>
            <a:off x="3200400" y="1828800"/>
            <a:ext cx="5732417" cy="627864"/>
          </a:xfrm>
          <a:solidFill>
            <a:srgbClr val="3399FF"/>
          </a:solidFill>
          <a:ln algn="ctr"/>
        </p:spPr>
        <p:txBody>
          <a:bodyPr wrap="square" tIns="0" rIns="0" bIns="0">
            <a:spAutoFit/>
          </a:bodyPr>
          <a:lstStyle>
            <a:lvl1pPr algn="l">
              <a:spcBef>
                <a:spcPct val="60000"/>
              </a:spcBef>
              <a:buClr>
                <a:schemeClr val="hlink"/>
              </a:buClr>
              <a:buSzPct val="90000"/>
              <a:buFontTx/>
              <a:buNone/>
              <a:defRPr sz="4800" baseline="0">
                <a:solidFill>
                  <a:schemeClr val="bg1"/>
                </a:solidFill>
                <a:latin typeface="Segoe UI" pitchFamily="34" charset="0"/>
                <a:ea typeface="Segoe UI" pitchFamily="34" charset="0"/>
                <a:cs typeface="Segoe UI" pitchFamily="34" charset="0"/>
              </a:defRPr>
            </a:lvl1pPr>
          </a:lstStyle>
          <a:p>
            <a:r>
              <a:rPr lang="en-US" dirty="0"/>
              <a:t>Course #</a:t>
            </a:r>
          </a:p>
        </p:txBody>
      </p:sp>
      <p:sp>
        <p:nvSpPr>
          <p:cNvPr id="726020" name="Rectangle 4"/>
          <p:cNvSpPr>
            <a:spLocks noGrp="1" noChangeArrowheads="1"/>
          </p:cNvSpPr>
          <p:nvPr>
            <p:ph type="subTitle" sz="quarter" idx="1" hasCustomPrompt="1"/>
          </p:nvPr>
        </p:nvSpPr>
        <p:spPr>
          <a:xfrm>
            <a:off x="3200400" y="2895600"/>
            <a:ext cx="5775960" cy="1103872"/>
          </a:xfrm>
        </p:spPr>
        <p:txBody>
          <a:bodyPr lIns="91440" tIns="45720" rIns="91440" bIns="45720"/>
          <a:lstStyle>
            <a:lvl1pPr marL="0" indent="0" algn="l">
              <a:lnSpc>
                <a:spcPct val="95000"/>
              </a:lnSpc>
              <a:spcBef>
                <a:spcPct val="60000"/>
              </a:spcBef>
              <a:buFontTx/>
              <a:buNone/>
              <a:defRPr sz="2800">
                <a:solidFill>
                  <a:schemeClr val="bg1"/>
                </a:solidFill>
                <a:latin typeface="Segoe UI" pitchFamily="34" charset="0"/>
                <a:ea typeface="Segoe UI" pitchFamily="34" charset="0"/>
                <a:cs typeface="Segoe UI" pitchFamily="34" charset="0"/>
              </a:defRPr>
            </a:lvl1pPr>
          </a:lstStyle>
          <a:p>
            <a:r>
              <a:rPr lang="en-US" dirty="0"/>
              <a:t>Click to edit Course title</a:t>
            </a:r>
          </a:p>
        </p:txBody>
      </p:sp>
    </p:spTree>
    <p:extLst>
      <p:ext uri="{BB962C8B-B14F-4D97-AF65-F5344CB8AC3E}">
        <p14:creationId xmlns:p14="http://schemas.microsoft.com/office/powerpoint/2010/main" val="334837680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2654025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131482533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458788" y="992188"/>
            <a:ext cx="3798887" cy="43862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410075" y="992188"/>
            <a:ext cx="3800475" cy="43862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2931536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80772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t"/>
          <a:lstStyle>
            <a:lvl1pPr marL="0" indent="0">
              <a:buNone/>
              <a:defRPr sz="2400" b="0">
                <a:solidFill>
                  <a:srgbClr val="0070C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45025" y="1535113"/>
            <a:ext cx="4041775" cy="639762"/>
          </a:xfrm>
        </p:spPr>
        <p:txBody>
          <a:bodyPr anchor="t"/>
          <a:lstStyle>
            <a:lvl1pPr marL="0" indent="0">
              <a:buNone/>
              <a:defRPr sz="2400" b="0">
                <a:solidFill>
                  <a:srgbClr val="0070C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0821953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5051440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5094615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t"/>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3575050" y="273050"/>
            <a:ext cx="5111750" cy="5853113"/>
          </a:xfrm>
        </p:spPr>
        <p:txBody>
          <a:bodyPr/>
          <a:lstStyle>
            <a:lvl1pPr>
              <a:defRPr sz="3200">
                <a:solidFill>
                  <a:schemeClr val="bg1"/>
                </a:solidFill>
              </a:defRPr>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36519835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2199833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4">
            <a:extLst>
              <a:ext uri="{FF2B5EF4-FFF2-40B4-BE49-F238E27FC236}">
                <a16:creationId xmlns:a16="http://schemas.microsoft.com/office/drawing/2014/main" id="{0FDE037B-5AC3-4803-B046-88D8FAB98146}"/>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38638321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7494883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291263" y="0"/>
            <a:ext cx="1943100" cy="537845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458788" y="0"/>
            <a:ext cx="5680075" cy="5378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4162025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p>
            <a:fld id="{9912175C-3CF6-487A-9684-5B9CA6422935}" type="datetimeFigureOut">
              <a:rPr lang="en-US" smtClean="0"/>
              <a:t>6/25/2018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8EB9E8-CA3A-4349-8165-A1A8FED2E9F7}" type="slidenum">
              <a:rPr lang="en-US" smtClean="0"/>
              <a:t>‹#›</a:t>
            </a:fld>
            <a:endParaRPr lang="en-US"/>
          </a:p>
        </p:txBody>
      </p:sp>
    </p:spTree>
    <p:extLst>
      <p:ext uri="{BB962C8B-B14F-4D97-AF65-F5344CB8AC3E}">
        <p14:creationId xmlns:p14="http://schemas.microsoft.com/office/powerpoint/2010/main" val="282337820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912175C-3CF6-487A-9684-5B9CA6422935}" type="datetimeFigureOut">
              <a:rPr lang="en-US" smtClean="0"/>
              <a:t>6/25/2018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8EB9E8-CA3A-4349-8165-A1A8FED2E9F7}" type="slidenum">
              <a:rPr lang="en-US" smtClean="0"/>
              <a:t>‹#›</a:t>
            </a:fld>
            <a:endParaRPr lang="en-US"/>
          </a:p>
        </p:txBody>
      </p:sp>
    </p:spTree>
    <p:extLst>
      <p:ext uri="{BB962C8B-B14F-4D97-AF65-F5344CB8AC3E}">
        <p14:creationId xmlns:p14="http://schemas.microsoft.com/office/powerpoint/2010/main" val="269760403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912175C-3CF6-487A-9684-5B9CA6422935}" type="datetimeFigureOut">
              <a:rPr lang="en-US" smtClean="0"/>
              <a:t>6/25/2018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8EB9E8-CA3A-4349-8165-A1A8FED2E9F7}" type="slidenum">
              <a:rPr lang="en-US" smtClean="0"/>
              <a:t>‹#›</a:t>
            </a:fld>
            <a:endParaRPr lang="en-US"/>
          </a:p>
        </p:txBody>
      </p:sp>
    </p:spTree>
    <p:extLst>
      <p:ext uri="{BB962C8B-B14F-4D97-AF65-F5344CB8AC3E}">
        <p14:creationId xmlns:p14="http://schemas.microsoft.com/office/powerpoint/2010/main" val="177542878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912175C-3CF6-487A-9684-5B9CA6422935}" type="datetimeFigureOut">
              <a:rPr lang="en-US" smtClean="0"/>
              <a:t>6/25/2018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C8EB9E8-CA3A-4349-8165-A1A8FED2E9F7}" type="slidenum">
              <a:rPr lang="en-US" smtClean="0"/>
              <a:t>‹#›</a:t>
            </a:fld>
            <a:endParaRPr lang="en-US"/>
          </a:p>
        </p:txBody>
      </p:sp>
    </p:spTree>
    <p:extLst>
      <p:ext uri="{BB962C8B-B14F-4D97-AF65-F5344CB8AC3E}">
        <p14:creationId xmlns:p14="http://schemas.microsoft.com/office/powerpoint/2010/main" val="235434993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p>
        </p:txBody>
      </p:sp>
      <p:sp>
        <p:nvSpPr>
          <p:cNvPr id="3" name="Text Placeholder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912175C-3CF6-487A-9684-5B9CA6422935}" type="datetimeFigureOut">
              <a:rPr lang="en-US" smtClean="0"/>
              <a:t>6/25/2018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C8EB9E8-CA3A-4349-8165-A1A8FED2E9F7}" type="slidenum">
              <a:rPr lang="en-US" smtClean="0"/>
              <a:t>‹#›</a:t>
            </a:fld>
            <a:endParaRPr lang="en-US"/>
          </a:p>
        </p:txBody>
      </p:sp>
    </p:spTree>
    <p:extLst>
      <p:ext uri="{BB962C8B-B14F-4D97-AF65-F5344CB8AC3E}">
        <p14:creationId xmlns:p14="http://schemas.microsoft.com/office/powerpoint/2010/main" val="398722620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912175C-3CF6-487A-9684-5B9CA6422935}" type="datetimeFigureOut">
              <a:rPr lang="en-US" smtClean="0"/>
              <a:t>6/25/2018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C8EB9E8-CA3A-4349-8165-A1A8FED2E9F7}" type="slidenum">
              <a:rPr lang="en-US" smtClean="0"/>
              <a:t>‹#›</a:t>
            </a:fld>
            <a:endParaRPr lang="en-US"/>
          </a:p>
        </p:txBody>
      </p:sp>
    </p:spTree>
    <p:extLst>
      <p:ext uri="{BB962C8B-B14F-4D97-AF65-F5344CB8AC3E}">
        <p14:creationId xmlns:p14="http://schemas.microsoft.com/office/powerpoint/2010/main" val="296889133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912175C-3CF6-487A-9684-5B9CA6422935}" type="datetimeFigureOut">
              <a:rPr lang="en-US" smtClean="0"/>
              <a:t>6/25/2018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C8EB9E8-CA3A-4349-8165-A1A8FED2E9F7}" type="slidenum">
              <a:rPr lang="en-US" smtClean="0"/>
              <a:t>‹#›</a:t>
            </a:fld>
            <a:endParaRPr lang="en-US"/>
          </a:p>
        </p:txBody>
      </p:sp>
    </p:spTree>
    <p:extLst>
      <p:ext uri="{BB962C8B-B14F-4D97-AF65-F5344CB8AC3E}">
        <p14:creationId xmlns:p14="http://schemas.microsoft.com/office/powerpoint/2010/main" val="187772046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Content Placeholder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9912175C-3CF6-487A-9684-5B9CA6422935}" type="datetimeFigureOut">
              <a:rPr lang="en-US" smtClean="0"/>
              <a:t>6/25/2018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C8EB9E8-CA3A-4349-8165-A1A8FED2E9F7}" type="slidenum">
              <a:rPr lang="en-US" smtClean="0"/>
              <a:t>‹#›</a:t>
            </a:fld>
            <a:endParaRPr lang="en-US"/>
          </a:p>
        </p:txBody>
      </p:sp>
    </p:spTree>
    <p:extLst>
      <p:ext uri="{BB962C8B-B14F-4D97-AF65-F5344CB8AC3E}">
        <p14:creationId xmlns:p14="http://schemas.microsoft.com/office/powerpoint/2010/main" val="33999569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Exam Tip">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5AA6D59-CBDC-4B28-BD8C-5E1C09B31A46}"/>
              </a:ext>
            </a:extLst>
          </p:cNvPr>
          <p:cNvSpPr/>
          <p:nvPr userDrawn="1"/>
        </p:nvSpPr>
        <p:spPr>
          <a:xfrm>
            <a:off x="0" y="0"/>
            <a:ext cx="9144000" cy="68580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201060" y="639601"/>
            <a:ext cx="8741879" cy="715581"/>
          </a:xfrm>
        </p:spPr>
        <p:txBody>
          <a:bodyPr>
            <a:normAutofit/>
          </a:bodyPr>
          <a:lstStyle>
            <a:lvl1pPr algn="l" defTabSz="685800" rtl="0" eaLnBrk="1" latinLnBrk="0" hangingPunct="1">
              <a:lnSpc>
                <a:spcPct val="90000"/>
              </a:lnSpc>
              <a:spcBef>
                <a:spcPct val="0"/>
              </a:spcBef>
              <a:buNone/>
              <a:defRPr lang="en-US" sz="3200" b="1" i="1" u="none" kern="1200" baseline="0" dirty="0">
                <a:solidFill>
                  <a:schemeClr val="tx1"/>
                </a:solidFill>
                <a:latin typeface="+mj-lt"/>
                <a:ea typeface="+mj-ea"/>
                <a:cs typeface="+mj-cs"/>
              </a:defRPr>
            </a:lvl1pPr>
          </a:lstStyle>
          <a:p>
            <a:r>
              <a:rPr lang="en-US" dirty="0"/>
              <a:t>Click to add Title</a:t>
            </a:r>
          </a:p>
        </p:txBody>
      </p:sp>
      <p:sp>
        <p:nvSpPr>
          <p:cNvPr id="4" name="Text Placeholder 3"/>
          <p:cNvSpPr>
            <a:spLocks noGrp="1"/>
          </p:cNvSpPr>
          <p:nvPr>
            <p:ph type="body" sz="quarter" idx="11" hasCustomPrompt="1"/>
          </p:nvPr>
        </p:nvSpPr>
        <p:spPr>
          <a:xfrm>
            <a:off x="201060" y="1441794"/>
            <a:ext cx="8741880" cy="4471326"/>
          </a:xfrm>
        </p:spPr>
        <p:txBody>
          <a:bodyPr>
            <a:noAutofit/>
          </a:bodyPr>
          <a:lstStyle>
            <a:lvl1pPr marL="0" indent="0">
              <a:buNone/>
              <a:defRPr sz="3000"/>
            </a:lvl1pPr>
            <a:lvl2pPr marL="21009" indent="0">
              <a:buNone/>
              <a:defRPr sz="1471"/>
            </a:lvl2pPr>
            <a:lvl3pPr marL="164571" indent="0">
              <a:buNone/>
              <a:defRPr sz="1471"/>
            </a:lvl3pPr>
            <a:lvl4pPr marL="350151" indent="0">
              <a:buNone/>
              <a:defRPr sz="1324"/>
            </a:lvl4pPr>
            <a:lvl5pPr marL="543901" indent="0">
              <a:buNone/>
              <a:defRPr sz="1324"/>
            </a:lvl5pPr>
          </a:lstStyle>
          <a:p>
            <a:pPr lvl="0"/>
            <a:r>
              <a:rPr lang="en-US" dirty="0"/>
              <a:t>Click to edit</a:t>
            </a:r>
          </a:p>
        </p:txBody>
      </p:sp>
      <p:sp>
        <p:nvSpPr>
          <p:cNvPr id="5" name="Rectangle 4"/>
          <p:cNvSpPr/>
          <p:nvPr userDrawn="1"/>
        </p:nvSpPr>
        <p:spPr>
          <a:xfrm>
            <a:off x="201060" y="86612"/>
            <a:ext cx="3235181" cy="715581"/>
          </a:xfrm>
          <a:prstGeom prst="rect">
            <a:avLst/>
          </a:prstGeom>
        </p:spPr>
        <p:txBody>
          <a:bodyPr wrap="none">
            <a:spAutoFit/>
          </a:bodyPr>
          <a:lstStyle/>
          <a:p>
            <a:pPr algn="l"/>
            <a:r>
              <a:rPr lang="en-US" sz="4050" b="1" dirty="0"/>
              <a:t>EXAM TIP!</a:t>
            </a:r>
          </a:p>
        </p:txBody>
      </p:sp>
      <p:sp>
        <p:nvSpPr>
          <p:cNvPr id="6" name="Text Placeholder 4">
            <a:extLst>
              <a:ext uri="{FF2B5EF4-FFF2-40B4-BE49-F238E27FC236}">
                <a16:creationId xmlns:a16="http://schemas.microsoft.com/office/drawing/2014/main" id="{380C91C6-C6AF-40A3-AE50-C2507708BECF}"/>
              </a:ext>
            </a:extLst>
          </p:cNvPr>
          <p:cNvSpPr>
            <a:spLocks noGrp="1"/>
          </p:cNvSpPr>
          <p:nvPr>
            <p:ph type="body" sz="quarter" idx="10" hasCustomPrompt="1"/>
          </p:nvPr>
        </p:nvSpPr>
        <p:spPr>
          <a:xfrm>
            <a:off x="158354" y="5987143"/>
            <a:ext cx="8784586" cy="823460"/>
          </a:xfrm>
          <a:solidFill>
            <a:srgbClr val="00B050"/>
          </a:solidFill>
        </p:spPr>
        <p:txBody>
          <a:bodyPr>
            <a:noAutofit/>
          </a:bodyPr>
          <a:lstStyle>
            <a:lvl1pPr marL="0" indent="0">
              <a:buFontTx/>
              <a:buNone/>
              <a:defRPr sz="1500" u="sng">
                <a:solidFill>
                  <a:schemeClr val="tx1">
                    <a:lumMod val="95000"/>
                    <a:lumOff val="5000"/>
                  </a:schemeClr>
                </a:solidFill>
              </a:defRPr>
            </a:lvl1pPr>
            <a:lvl2pPr marL="342900" indent="0">
              <a:buFontTx/>
              <a:buNone/>
              <a:defRPr sz="1500" u="sng">
                <a:solidFill>
                  <a:schemeClr val="tx1">
                    <a:lumMod val="95000"/>
                    <a:lumOff val="5000"/>
                  </a:schemeClr>
                </a:solidFill>
              </a:defRPr>
            </a:lvl2pPr>
            <a:lvl3pPr marL="685800" indent="0">
              <a:buFontTx/>
              <a:buNone/>
              <a:defRPr sz="1500" u="sng">
                <a:solidFill>
                  <a:schemeClr val="tx1">
                    <a:lumMod val="95000"/>
                    <a:lumOff val="5000"/>
                  </a:schemeClr>
                </a:solidFill>
              </a:defRPr>
            </a:lvl3pPr>
            <a:lvl4pPr marL="1028700" indent="0">
              <a:buFontTx/>
              <a:buNone/>
              <a:defRPr sz="1500" u="sng">
                <a:solidFill>
                  <a:schemeClr val="tx1">
                    <a:lumMod val="95000"/>
                    <a:lumOff val="5000"/>
                  </a:schemeClr>
                </a:solidFill>
              </a:defRPr>
            </a:lvl4pPr>
            <a:lvl5pPr marL="1371600" indent="0">
              <a:buFontTx/>
              <a:buNone/>
              <a:defRPr sz="1500" u="sng">
                <a:solidFill>
                  <a:schemeClr val="tx1">
                    <a:lumMod val="95000"/>
                    <a:lumOff val="5000"/>
                  </a:schemeClr>
                </a:solidFill>
              </a:defRPr>
            </a:lvl5pPr>
          </a:lstStyle>
          <a:p>
            <a:pPr lvl="0"/>
            <a:r>
              <a:rPr lang="en-US" dirty="0"/>
              <a:t>Edit Source URL</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45390758"/>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Picture Placeholder 2"/>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9912175C-3CF6-487A-9684-5B9CA6422935}" type="datetimeFigureOut">
              <a:rPr lang="en-US" smtClean="0"/>
              <a:t>6/25/2018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C8EB9E8-CA3A-4349-8165-A1A8FED2E9F7}" type="slidenum">
              <a:rPr lang="en-US" smtClean="0"/>
              <a:t>‹#›</a:t>
            </a:fld>
            <a:endParaRPr lang="en-US"/>
          </a:p>
        </p:txBody>
      </p:sp>
    </p:spTree>
    <p:extLst>
      <p:ext uri="{BB962C8B-B14F-4D97-AF65-F5344CB8AC3E}">
        <p14:creationId xmlns:p14="http://schemas.microsoft.com/office/powerpoint/2010/main" val="291324715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912175C-3CF6-487A-9684-5B9CA6422935}" type="datetimeFigureOut">
              <a:rPr lang="en-US" smtClean="0"/>
              <a:t>6/25/2018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8EB9E8-CA3A-4349-8165-A1A8FED2E9F7}" type="slidenum">
              <a:rPr lang="en-US" smtClean="0"/>
              <a:t>‹#›</a:t>
            </a:fld>
            <a:endParaRPr lang="en-US"/>
          </a:p>
        </p:txBody>
      </p:sp>
    </p:spTree>
    <p:extLst>
      <p:ext uri="{BB962C8B-B14F-4D97-AF65-F5344CB8AC3E}">
        <p14:creationId xmlns:p14="http://schemas.microsoft.com/office/powerpoint/2010/main" val="24422394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912175C-3CF6-487A-9684-5B9CA6422935}" type="datetimeFigureOut">
              <a:rPr lang="en-US" smtClean="0"/>
              <a:t>6/25/2018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8EB9E8-CA3A-4349-8165-A1A8FED2E9F7}" type="slidenum">
              <a:rPr lang="en-US" smtClean="0"/>
              <a:t>‹#›</a:t>
            </a:fld>
            <a:endParaRPr lang="en-US"/>
          </a:p>
        </p:txBody>
      </p:sp>
    </p:spTree>
    <p:extLst>
      <p:ext uri="{BB962C8B-B14F-4D97-AF65-F5344CB8AC3E}">
        <p14:creationId xmlns:p14="http://schemas.microsoft.com/office/powerpoint/2010/main" val="111981556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Title and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68927" y="1344829"/>
            <a:ext cx="8605679" cy="1368131"/>
          </a:xfrm>
        </p:spPr>
        <p:txBody>
          <a:bodyPr>
            <a:spAutoFit/>
          </a:bodyPr>
          <a:lstStyle>
            <a:lvl1pPr marL="0" indent="0">
              <a:spcBef>
                <a:spcPts val="441"/>
              </a:spcBef>
              <a:buNone/>
              <a:defRPr sz="2059" spc="-22" baseline="0">
                <a:solidFill>
                  <a:srgbClr val="0072C6"/>
                </a:solidFill>
                <a:latin typeface="+mj-lt"/>
              </a:defRPr>
            </a:lvl1pPr>
            <a:lvl2pPr marL="168073" indent="-168073">
              <a:spcBef>
                <a:spcPts val="441"/>
              </a:spcBef>
              <a:buFont typeface="Arial" charset="0"/>
              <a:buChar char="•"/>
              <a:defRPr sz="1471"/>
            </a:lvl2pPr>
            <a:lvl3pPr marL="336145" indent="-168073">
              <a:spcBef>
                <a:spcPts val="441"/>
              </a:spcBef>
              <a:buFont typeface="Arial" charset="0"/>
              <a:buChar char="•"/>
              <a:defRPr/>
            </a:lvl3pPr>
            <a:lvl4pPr marL="504218" indent="-168073">
              <a:spcBef>
                <a:spcPts val="441"/>
              </a:spcBef>
              <a:buFont typeface="Arial" charset="0"/>
              <a:buChar char="•"/>
              <a:defRPr/>
            </a:lvl4pPr>
            <a:lvl5pPr marL="672290" indent="-168073">
              <a:spcBef>
                <a:spcPts val="441"/>
              </a:spcBef>
              <a:buFont typeface="Arial" charset="0"/>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47513611"/>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499"/>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834" indent="0" algn="ctr">
              <a:buNone/>
              <a:defRPr sz="1500"/>
            </a:lvl2pPr>
            <a:lvl3pPr marL="685669" indent="0" algn="ctr">
              <a:buNone/>
              <a:defRPr sz="1350"/>
            </a:lvl3pPr>
            <a:lvl4pPr marL="1028503" indent="0" algn="ctr">
              <a:buNone/>
              <a:defRPr sz="1200"/>
            </a:lvl4pPr>
            <a:lvl5pPr marL="1371337" indent="0" algn="ctr">
              <a:buNone/>
              <a:defRPr sz="1200"/>
            </a:lvl5pPr>
            <a:lvl6pPr marL="1714171" indent="0" algn="ctr">
              <a:buNone/>
              <a:defRPr sz="1200"/>
            </a:lvl6pPr>
            <a:lvl7pPr marL="2057006" indent="0" algn="ctr">
              <a:buNone/>
              <a:defRPr sz="1200"/>
            </a:lvl7pPr>
            <a:lvl8pPr marL="2399839" indent="0" algn="ctr">
              <a:buNone/>
              <a:defRPr sz="1200"/>
            </a:lvl8pPr>
            <a:lvl9pPr marL="2742673"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p>
            <a:fld id="{D01120C9-890A-4013-ADCB-1DF4AE2150B6}" type="datetimeFigureOut">
              <a:rPr lang="en-US" smtClean="0"/>
              <a:t>6/25/2018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EC3BC81-F2B5-4BD2-808C-0E2507328F7C}" type="slidenum">
              <a:rPr lang="en-US" smtClean="0"/>
              <a:t>‹#›</a:t>
            </a:fld>
            <a:endParaRPr lang="en-US"/>
          </a:p>
        </p:txBody>
      </p:sp>
    </p:spTree>
    <p:extLst>
      <p:ext uri="{BB962C8B-B14F-4D97-AF65-F5344CB8AC3E}">
        <p14:creationId xmlns:p14="http://schemas.microsoft.com/office/powerpoint/2010/main" val="274078358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01120C9-890A-4013-ADCB-1DF4AE2150B6}" type="datetimeFigureOut">
              <a:rPr lang="en-US" smtClean="0"/>
              <a:t>6/25/2018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EC3BC81-F2B5-4BD2-808C-0E2507328F7C}" type="slidenum">
              <a:rPr lang="en-US" smtClean="0"/>
              <a:t>‹#›</a:t>
            </a:fld>
            <a:endParaRPr lang="en-US"/>
          </a:p>
        </p:txBody>
      </p:sp>
    </p:spTree>
    <p:extLst>
      <p:ext uri="{BB962C8B-B14F-4D97-AF65-F5344CB8AC3E}">
        <p14:creationId xmlns:p14="http://schemas.microsoft.com/office/powerpoint/2010/main" val="203625014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40"/>
            <a:ext cx="7886700" cy="2852737"/>
          </a:xfrm>
        </p:spPr>
        <p:txBody>
          <a:bodyPr anchor="b"/>
          <a:lstStyle>
            <a:lvl1pPr>
              <a:defRPr sz="4499"/>
            </a:lvl1pPr>
          </a:lstStyle>
          <a:p>
            <a:r>
              <a:rPr lang="en-US"/>
              <a:t>Click to edit Master title style</a:t>
            </a:r>
          </a:p>
        </p:txBody>
      </p:sp>
      <p:sp>
        <p:nvSpPr>
          <p:cNvPr id="3" name="Text Placeholder 2"/>
          <p:cNvSpPr>
            <a:spLocks noGrp="1"/>
          </p:cNvSpPr>
          <p:nvPr>
            <p:ph type="body" idx="1"/>
          </p:nvPr>
        </p:nvSpPr>
        <p:spPr>
          <a:xfrm>
            <a:off x="623888" y="4589465"/>
            <a:ext cx="7886700" cy="1500187"/>
          </a:xfrm>
        </p:spPr>
        <p:txBody>
          <a:bodyPr/>
          <a:lstStyle>
            <a:lvl1pPr marL="0" indent="0">
              <a:buNone/>
              <a:defRPr sz="1800">
                <a:solidFill>
                  <a:schemeClr val="tx1">
                    <a:tint val="75000"/>
                  </a:schemeClr>
                </a:solidFill>
              </a:defRPr>
            </a:lvl1pPr>
            <a:lvl2pPr marL="342834" indent="0">
              <a:buNone/>
              <a:defRPr sz="1500">
                <a:solidFill>
                  <a:schemeClr val="tx1">
                    <a:tint val="75000"/>
                  </a:schemeClr>
                </a:solidFill>
              </a:defRPr>
            </a:lvl2pPr>
            <a:lvl3pPr marL="685669" indent="0">
              <a:buNone/>
              <a:defRPr sz="1350">
                <a:solidFill>
                  <a:schemeClr val="tx1">
                    <a:tint val="75000"/>
                  </a:schemeClr>
                </a:solidFill>
              </a:defRPr>
            </a:lvl3pPr>
            <a:lvl4pPr marL="1028503" indent="0">
              <a:buNone/>
              <a:defRPr sz="1200">
                <a:solidFill>
                  <a:schemeClr val="tx1">
                    <a:tint val="75000"/>
                  </a:schemeClr>
                </a:solidFill>
              </a:defRPr>
            </a:lvl4pPr>
            <a:lvl5pPr marL="1371337" indent="0">
              <a:buNone/>
              <a:defRPr sz="1200">
                <a:solidFill>
                  <a:schemeClr val="tx1">
                    <a:tint val="75000"/>
                  </a:schemeClr>
                </a:solidFill>
              </a:defRPr>
            </a:lvl5pPr>
            <a:lvl6pPr marL="1714171" indent="0">
              <a:buNone/>
              <a:defRPr sz="1200">
                <a:solidFill>
                  <a:schemeClr val="tx1">
                    <a:tint val="75000"/>
                  </a:schemeClr>
                </a:solidFill>
              </a:defRPr>
            </a:lvl6pPr>
            <a:lvl7pPr marL="2057006" indent="0">
              <a:buNone/>
              <a:defRPr sz="1200">
                <a:solidFill>
                  <a:schemeClr val="tx1">
                    <a:tint val="75000"/>
                  </a:schemeClr>
                </a:solidFill>
              </a:defRPr>
            </a:lvl7pPr>
            <a:lvl8pPr marL="2399839" indent="0">
              <a:buNone/>
              <a:defRPr sz="1200">
                <a:solidFill>
                  <a:schemeClr val="tx1">
                    <a:tint val="75000"/>
                  </a:schemeClr>
                </a:solidFill>
              </a:defRPr>
            </a:lvl8pPr>
            <a:lvl9pPr marL="2742673" indent="0">
              <a:buNone/>
              <a:defRPr sz="12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D01120C9-890A-4013-ADCB-1DF4AE2150B6}" type="datetimeFigureOut">
              <a:rPr lang="en-US" smtClean="0"/>
              <a:t>6/25/2018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EC3BC81-F2B5-4BD2-808C-0E2507328F7C}" type="slidenum">
              <a:rPr lang="en-US" smtClean="0"/>
              <a:t>‹#›</a:t>
            </a:fld>
            <a:endParaRPr lang="en-US"/>
          </a:p>
        </p:txBody>
      </p:sp>
    </p:spTree>
    <p:extLst>
      <p:ext uri="{BB962C8B-B14F-4D97-AF65-F5344CB8AC3E}">
        <p14:creationId xmlns:p14="http://schemas.microsoft.com/office/powerpoint/2010/main" val="403173049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01120C9-890A-4013-ADCB-1DF4AE2150B6}" type="datetimeFigureOut">
              <a:rPr lang="en-US" smtClean="0"/>
              <a:t>6/25/2018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EC3BC81-F2B5-4BD2-808C-0E2507328F7C}" type="slidenum">
              <a:rPr lang="en-US" smtClean="0"/>
              <a:t>‹#›</a:t>
            </a:fld>
            <a:endParaRPr lang="en-US"/>
          </a:p>
        </p:txBody>
      </p:sp>
    </p:spTree>
    <p:extLst>
      <p:ext uri="{BB962C8B-B14F-4D97-AF65-F5344CB8AC3E}">
        <p14:creationId xmlns:p14="http://schemas.microsoft.com/office/powerpoint/2010/main" val="396208807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7"/>
            <a:ext cx="7886700" cy="1325563"/>
          </a:xfrm>
        </p:spPr>
        <p:txBody>
          <a:bodyPr/>
          <a:lstStyle/>
          <a:p>
            <a:r>
              <a:rPr lang="en-US"/>
              <a:t>Click to edit Master title style</a:t>
            </a:r>
          </a:p>
        </p:txBody>
      </p:sp>
      <p:sp>
        <p:nvSpPr>
          <p:cNvPr id="3" name="Text Placeholder 2"/>
          <p:cNvSpPr>
            <a:spLocks noGrp="1"/>
          </p:cNvSpPr>
          <p:nvPr>
            <p:ph type="body" idx="1"/>
          </p:nvPr>
        </p:nvSpPr>
        <p:spPr>
          <a:xfrm>
            <a:off x="629842" y="1681163"/>
            <a:ext cx="3868340" cy="823912"/>
          </a:xfrm>
        </p:spPr>
        <p:txBody>
          <a:bodyPr anchor="b"/>
          <a:lstStyle>
            <a:lvl1pPr marL="0" indent="0">
              <a:buNone/>
              <a:defRPr sz="1800" b="1"/>
            </a:lvl1pPr>
            <a:lvl2pPr marL="342834" indent="0">
              <a:buNone/>
              <a:defRPr sz="1500" b="1"/>
            </a:lvl2pPr>
            <a:lvl3pPr marL="685669" indent="0">
              <a:buNone/>
              <a:defRPr sz="1350" b="1"/>
            </a:lvl3pPr>
            <a:lvl4pPr marL="1028503" indent="0">
              <a:buNone/>
              <a:defRPr sz="1200" b="1"/>
            </a:lvl4pPr>
            <a:lvl5pPr marL="1371337" indent="0">
              <a:buNone/>
              <a:defRPr sz="1200" b="1"/>
            </a:lvl5pPr>
            <a:lvl6pPr marL="1714171" indent="0">
              <a:buNone/>
              <a:defRPr sz="1200" b="1"/>
            </a:lvl6pPr>
            <a:lvl7pPr marL="2057006" indent="0">
              <a:buNone/>
              <a:defRPr sz="1200" b="1"/>
            </a:lvl7pPr>
            <a:lvl8pPr marL="2399839" indent="0">
              <a:buNone/>
              <a:defRPr sz="1200" b="1"/>
            </a:lvl8pPr>
            <a:lvl9pPr marL="2742673" indent="0">
              <a:buNone/>
              <a:defRPr sz="12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1800" b="1"/>
            </a:lvl1pPr>
            <a:lvl2pPr marL="342834" indent="0">
              <a:buNone/>
              <a:defRPr sz="1500" b="1"/>
            </a:lvl2pPr>
            <a:lvl3pPr marL="685669" indent="0">
              <a:buNone/>
              <a:defRPr sz="1350" b="1"/>
            </a:lvl3pPr>
            <a:lvl4pPr marL="1028503" indent="0">
              <a:buNone/>
              <a:defRPr sz="1200" b="1"/>
            </a:lvl4pPr>
            <a:lvl5pPr marL="1371337" indent="0">
              <a:buNone/>
              <a:defRPr sz="1200" b="1"/>
            </a:lvl5pPr>
            <a:lvl6pPr marL="1714171" indent="0">
              <a:buNone/>
              <a:defRPr sz="1200" b="1"/>
            </a:lvl6pPr>
            <a:lvl7pPr marL="2057006" indent="0">
              <a:buNone/>
              <a:defRPr sz="1200" b="1"/>
            </a:lvl7pPr>
            <a:lvl8pPr marL="2399839" indent="0">
              <a:buNone/>
              <a:defRPr sz="1200" b="1"/>
            </a:lvl8pPr>
            <a:lvl9pPr marL="2742673" indent="0">
              <a:buNone/>
              <a:defRPr sz="12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01120C9-890A-4013-ADCB-1DF4AE2150B6}" type="datetimeFigureOut">
              <a:rPr lang="en-US" smtClean="0"/>
              <a:t>6/25/2018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EC3BC81-F2B5-4BD2-808C-0E2507328F7C}" type="slidenum">
              <a:rPr lang="en-US" smtClean="0"/>
              <a:t>‹#›</a:t>
            </a:fld>
            <a:endParaRPr lang="en-US"/>
          </a:p>
        </p:txBody>
      </p:sp>
    </p:spTree>
    <p:extLst>
      <p:ext uri="{BB962C8B-B14F-4D97-AF65-F5344CB8AC3E}">
        <p14:creationId xmlns:p14="http://schemas.microsoft.com/office/powerpoint/2010/main" val="27174262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01120C9-890A-4013-ADCB-1DF4AE2150B6}" type="datetimeFigureOut">
              <a:rPr lang="en-US" smtClean="0"/>
              <a:t>6/25/2018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EC3BC81-F2B5-4BD2-808C-0E2507328F7C}" type="slidenum">
              <a:rPr lang="en-US" smtClean="0"/>
              <a:t>‹#›</a:t>
            </a:fld>
            <a:endParaRPr lang="en-US"/>
          </a:p>
        </p:txBody>
      </p:sp>
    </p:spTree>
    <p:extLst>
      <p:ext uri="{BB962C8B-B14F-4D97-AF65-F5344CB8AC3E}">
        <p14:creationId xmlns:p14="http://schemas.microsoft.com/office/powerpoint/2010/main" val="38863377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074CDC-0128-42E8-B232-786D9C2CD277}"/>
              </a:ext>
            </a:extLst>
          </p:cNvPr>
          <p:cNvSpPr/>
          <p:nvPr userDrawn="1"/>
        </p:nvSpPr>
        <p:spPr>
          <a:xfrm>
            <a:off x="0" y="0"/>
            <a:ext cx="9144000" cy="1371600"/>
          </a:xfrm>
          <a:prstGeom prst="rect">
            <a:avLst/>
          </a:prstGeom>
          <a:solidFill>
            <a:srgbClr val="66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460375" y="-3"/>
            <a:ext cx="7773988" cy="1296957"/>
          </a:xfrm>
        </p:spPr>
        <p:txBody>
          <a:bodyPr/>
          <a:lstStyle>
            <a:lvl1pPr>
              <a:defRPr/>
            </a:lvl1pPr>
          </a:lstStyle>
          <a:p>
            <a:r>
              <a:rPr lang="en-US" dirty="0"/>
              <a:t>Question….</a:t>
            </a:r>
          </a:p>
        </p:txBody>
      </p:sp>
      <p:sp>
        <p:nvSpPr>
          <p:cNvPr id="3" name="Content Placeholder 2"/>
          <p:cNvSpPr>
            <a:spLocks noGrp="1"/>
          </p:cNvSpPr>
          <p:nvPr>
            <p:ph idx="1"/>
          </p:nvPr>
        </p:nvSpPr>
        <p:spPr>
          <a:xfrm>
            <a:off x="261187" y="1482871"/>
            <a:ext cx="8574837" cy="4712995"/>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7F35744D-EF33-49FA-9A3C-2D7BFFC7876A}"/>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42212469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01120C9-890A-4013-ADCB-1DF4AE2150B6}" type="datetimeFigureOut">
              <a:rPr lang="en-US" smtClean="0"/>
              <a:t>6/25/2018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EC3BC81-F2B5-4BD2-808C-0E2507328F7C}" type="slidenum">
              <a:rPr lang="en-US" smtClean="0"/>
              <a:t>‹#›</a:t>
            </a:fld>
            <a:endParaRPr lang="en-US"/>
          </a:p>
        </p:txBody>
      </p:sp>
    </p:spTree>
    <p:extLst>
      <p:ext uri="{BB962C8B-B14F-4D97-AF65-F5344CB8AC3E}">
        <p14:creationId xmlns:p14="http://schemas.microsoft.com/office/powerpoint/2010/main" val="279564400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2" y="457200"/>
            <a:ext cx="2949178" cy="1600200"/>
          </a:xfrm>
        </p:spPr>
        <p:txBody>
          <a:bodyPr anchor="b"/>
          <a:lstStyle>
            <a:lvl1pPr>
              <a:defRPr sz="2400"/>
            </a:lvl1pPr>
          </a:lstStyle>
          <a:p>
            <a:r>
              <a:rPr lang="en-US"/>
              <a:t>Click to edit Master title style</a:t>
            </a:r>
          </a:p>
        </p:txBody>
      </p:sp>
      <p:sp>
        <p:nvSpPr>
          <p:cNvPr id="3" name="Content Placeholder 2"/>
          <p:cNvSpPr>
            <a:spLocks noGrp="1"/>
          </p:cNvSpPr>
          <p:nvPr>
            <p:ph idx="1"/>
          </p:nvPr>
        </p:nvSpPr>
        <p:spPr>
          <a:xfrm>
            <a:off x="3887392" y="987427"/>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2" y="2057400"/>
            <a:ext cx="2949178" cy="3811588"/>
          </a:xfrm>
        </p:spPr>
        <p:txBody>
          <a:bodyPr/>
          <a:lstStyle>
            <a:lvl1pPr marL="0" indent="0">
              <a:buNone/>
              <a:defRPr sz="1200"/>
            </a:lvl1pPr>
            <a:lvl2pPr marL="342834" indent="0">
              <a:buNone/>
              <a:defRPr sz="1050"/>
            </a:lvl2pPr>
            <a:lvl3pPr marL="685669" indent="0">
              <a:buNone/>
              <a:defRPr sz="900"/>
            </a:lvl3pPr>
            <a:lvl4pPr marL="1028503" indent="0">
              <a:buNone/>
              <a:defRPr sz="750"/>
            </a:lvl4pPr>
            <a:lvl5pPr marL="1371337" indent="0">
              <a:buNone/>
              <a:defRPr sz="750"/>
            </a:lvl5pPr>
            <a:lvl6pPr marL="1714171" indent="0">
              <a:buNone/>
              <a:defRPr sz="750"/>
            </a:lvl6pPr>
            <a:lvl7pPr marL="2057006" indent="0">
              <a:buNone/>
              <a:defRPr sz="750"/>
            </a:lvl7pPr>
            <a:lvl8pPr marL="2399839" indent="0">
              <a:buNone/>
              <a:defRPr sz="750"/>
            </a:lvl8pPr>
            <a:lvl9pPr marL="2742673"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D01120C9-890A-4013-ADCB-1DF4AE2150B6}" type="datetimeFigureOut">
              <a:rPr lang="en-US" smtClean="0"/>
              <a:t>6/25/2018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EC3BC81-F2B5-4BD2-808C-0E2507328F7C}" type="slidenum">
              <a:rPr lang="en-US" smtClean="0"/>
              <a:t>‹#›</a:t>
            </a:fld>
            <a:endParaRPr lang="en-US"/>
          </a:p>
        </p:txBody>
      </p:sp>
    </p:spTree>
    <p:extLst>
      <p:ext uri="{BB962C8B-B14F-4D97-AF65-F5344CB8AC3E}">
        <p14:creationId xmlns:p14="http://schemas.microsoft.com/office/powerpoint/2010/main" val="196748613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2" y="457200"/>
            <a:ext cx="2949178" cy="1600200"/>
          </a:xfrm>
        </p:spPr>
        <p:txBody>
          <a:bodyPr anchor="b"/>
          <a:lstStyle>
            <a:lvl1pPr>
              <a:defRPr sz="2400"/>
            </a:lvl1pPr>
          </a:lstStyle>
          <a:p>
            <a:r>
              <a:rPr lang="en-US"/>
              <a:t>Click to edit Master title style</a:t>
            </a:r>
          </a:p>
        </p:txBody>
      </p:sp>
      <p:sp>
        <p:nvSpPr>
          <p:cNvPr id="3" name="Picture Placeholder 2"/>
          <p:cNvSpPr>
            <a:spLocks noGrp="1"/>
          </p:cNvSpPr>
          <p:nvPr>
            <p:ph type="pic" idx="1"/>
          </p:nvPr>
        </p:nvSpPr>
        <p:spPr>
          <a:xfrm>
            <a:off x="3887392" y="987427"/>
            <a:ext cx="4629150" cy="4873625"/>
          </a:xfrm>
        </p:spPr>
        <p:txBody>
          <a:bodyPr/>
          <a:lstStyle>
            <a:lvl1pPr marL="0" indent="0">
              <a:buNone/>
              <a:defRPr sz="2400"/>
            </a:lvl1pPr>
            <a:lvl2pPr marL="342834" indent="0">
              <a:buNone/>
              <a:defRPr sz="2100"/>
            </a:lvl2pPr>
            <a:lvl3pPr marL="685669" indent="0">
              <a:buNone/>
              <a:defRPr sz="1800"/>
            </a:lvl3pPr>
            <a:lvl4pPr marL="1028503" indent="0">
              <a:buNone/>
              <a:defRPr sz="1500"/>
            </a:lvl4pPr>
            <a:lvl5pPr marL="1371337" indent="0">
              <a:buNone/>
              <a:defRPr sz="1500"/>
            </a:lvl5pPr>
            <a:lvl6pPr marL="1714171" indent="0">
              <a:buNone/>
              <a:defRPr sz="1500"/>
            </a:lvl6pPr>
            <a:lvl7pPr marL="2057006" indent="0">
              <a:buNone/>
              <a:defRPr sz="1500"/>
            </a:lvl7pPr>
            <a:lvl8pPr marL="2399839" indent="0">
              <a:buNone/>
              <a:defRPr sz="1500"/>
            </a:lvl8pPr>
            <a:lvl9pPr marL="2742673" indent="0">
              <a:buNone/>
              <a:defRPr sz="1500"/>
            </a:lvl9pPr>
          </a:lstStyle>
          <a:p>
            <a:endParaRPr lang="en-US"/>
          </a:p>
        </p:txBody>
      </p:sp>
      <p:sp>
        <p:nvSpPr>
          <p:cNvPr id="4" name="Text Placeholder 3"/>
          <p:cNvSpPr>
            <a:spLocks noGrp="1"/>
          </p:cNvSpPr>
          <p:nvPr>
            <p:ph type="body" sz="half" idx="2"/>
          </p:nvPr>
        </p:nvSpPr>
        <p:spPr>
          <a:xfrm>
            <a:off x="629842" y="2057400"/>
            <a:ext cx="2949178" cy="3811588"/>
          </a:xfrm>
        </p:spPr>
        <p:txBody>
          <a:bodyPr/>
          <a:lstStyle>
            <a:lvl1pPr marL="0" indent="0">
              <a:buNone/>
              <a:defRPr sz="1200"/>
            </a:lvl1pPr>
            <a:lvl2pPr marL="342834" indent="0">
              <a:buNone/>
              <a:defRPr sz="1050"/>
            </a:lvl2pPr>
            <a:lvl3pPr marL="685669" indent="0">
              <a:buNone/>
              <a:defRPr sz="900"/>
            </a:lvl3pPr>
            <a:lvl4pPr marL="1028503" indent="0">
              <a:buNone/>
              <a:defRPr sz="750"/>
            </a:lvl4pPr>
            <a:lvl5pPr marL="1371337" indent="0">
              <a:buNone/>
              <a:defRPr sz="750"/>
            </a:lvl5pPr>
            <a:lvl6pPr marL="1714171" indent="0">
              <a:buNone/>
              <a:defRPr sz="750"/>
            </a:lvl6pPr>
            <a:lvl7pPr marL="2057006" indent="0">
              <a:buNone/>
              <a:defRPr sz="750"/>
            </a:lvl7pPr>
            <a:lvl8pPr marL="2399839" indent="0">
              <a:buNone/>
              <a:defRPr sz="750"/>
            </a:lvl8pPr>
            <a:lvl9pPr marL="2742673"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D01120C9-890A-4013-ADCB-1DF4AE2150B6}" type="datetimeFigureOut">
              <a:rPr lang="en-US" smtClean="0"/>
              <a:t>6/25/2018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EC3BC81-F2B5-4BD2-808C-0E2507328F7C}" type="slidenum">
              <a:rPr lang="en-US" smtClean="0"/>
              <a:t>‹#›</a:t>
            </a:fld>
            <a:endParaRPr lang="en-US"/>
          </a:p>
        </p:txBody>
      </p:sp>
    </p:spTree>
    <p:extLst>
      <p:ext uri="{BB962C8B-B14F-4D97-AF65-F5344CB8AC3E}">
        <p14:creationId xmlns:p14="http://schemas.microsoft.com/office/powerpoint/2010/main" val="67854114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01120C9-890A-4013-ADCB-1DF4AE2150B6}" type="datetimeFigureOut">
              <a:rPr lang="en-US" smtClean="0"/>
              <a:t>6/25/2018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EC3BC81-F2B5-4BD2-808C-0E2507328F7C}" type="slidenum">
              <a:rPr lang="en-US" smtClean="0"/>
              <a:t>‹#›</a:t>
            </a:fld>
            <a:endParaRPr lang="en-US"/>
          </a:p>
        </p:txBody>
      </p:sp>
    </p:spTree>
    <p:extLst>
      <p:ext uri="{BB962C8B-B14F-4D97-AF65-F5344CB8AC3E}">
        <p14:creationId xmlns:p14="http://schemas.microsoft.com/office/powerpoint/2010/main" val="11264950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6"/>
            <a:ext cx="1971675"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1" y="365126"/>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01120C9-890A-4013-ADCB-1DF4AE2150B6}" type="datetimeFigureOut">
              <a:rPr lang="en-US" smtClean="0"/>
              <a:t>6/25/2018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EC3BC81-F2B5-4BD2-808C-0E2507328F7C}" type="slidenum">
              <a:rPr lang="en-US" smtClean="0"/>
              <a:t>‹#›</a:t>
            </a:fld>
            <a:endParaRPr lang="en-US"/>
          </a:p>
        </p:txBody>
      </p:sp>
    </p:spTree>
    <p:extLst>
      <p:ext uri="{BB962C8B-B14F-4D97-AF65-F5344CB8AC3E}">
        <p14:creationId xmlns:p14="http://schemas.microsoft.com/office/powerpoint/2010/main" val="3429328418"/>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2_Title Only_3">
    <p:spTree>
      <p:nvGrpSpPr>
        <p:cNvPr id="1" name=""/>
        <p:cNvGrpSpPr/>
        <p:nvPr/>
      </p:nvGrpSpPr>
      <p:grpSpPr>
        <a:xfrm>
          <a:off x="0" y="0"/>
          <a:ext cx="0" cy="0"/>
          <a:chOff x="0" y="0"/>
          <a:chExt cx="0" cy="0"/>
        </a:xfrm>
      </p:grpSpPr>
      <p:sp>
        <p:nvSpPr>
          <p:cNvPr id="3" name="Rectangle 2"/>
          <p:cNvSpPr/>
          <p:nvPr userDrawn="1"/>
        </p:nvSpPr>
        <p:spPr>
          <a:xfrm>
            <a:off x="2" y="1428467"/>
            <a:ext cx="9143999" cy="5445432"/>
          </a:xfrm>
          <a:prstGeom prst="rect">
            <a:avLst/>
          </a:prstGeom>
          <a:solidFill>
            <a:srgbClr val="E5F1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350" kern="0">
              <a:solidFill>
                <a:sysClr val="windowText" lastClr="000000"/>
              </a:solidFill>
            </a:endParaRPr>
          </a:p>
        </p:txBody>
      </p:sp>
      <p:sp>
        <p:nvSpPr>
          <p:cNvPr id="5" name="Title 4"/>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91691304"/>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148893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type="tx">
  <p:cSld name="3_Blank">
    <p:bg>
      <p:bgPr>
        <a:solidFill>
          <a:srgbClr val="FFFFFF"/>
        </a:solidFill>
        <a:effectLst/>
      </p:bgPr>
    </p:bg>
    <p:spTree>
      <p:nvGrpSpPr>
        <p:cNvPr id="1" name=""/>
        <p:cNvGrpSpPr/>
        <p:nvPr/>
      </p:nvGrpSpPr>
      <p:grpSpPr>
        <a:xfrm>
          <a:off x="0" y="0"/>
          <a:ext cx="0" cy="0"/>
          <a:chOff x="0" y="0"/>
          <a:chExt cx="0" cy="0"/>
        </a:xfrm>
      </p:grpSpPr>
      <p:sp>
        <p:nvSpPr>
          <p:cNvPr id="413" name="Slide Number"/>
          <p:cNvSpPr>
            <a:spLocks noGrp="1"/>
          </p:cNvSpPr>
          <p:nvPr>
            <p:ph type="sldNum" sz="quarter" idx="2"/>
          </p:nvPr>
        </p:nvSpPr>
        <p:spPr>
          <a:xfrm>
            <a:off x="8328895" y="6412611"/>
            <a:ext cx="186457" cy="252604"/>
          </a:xfrm>
          <a:prstGeom prst="rect">
            <a:avLst/>
          </a:prstGeom>
        </p:spPr>
        <p:txBody>
          <a:bodyPr lIns="34289" tIns="34289" rIns="34289" bIns="34289"/>
          <a:lstStyle>
            <a:lvl1pPr defTabSz="685685">
              <a:defRPr sz="900">
                <a:latin typeface="Calibri"/>
                <a:ea typeface="Calibri"/>
                <a:cs typeface="Calibri"/>
                <a:sym typeface="Calibri"/>
              </a:defRPr>
            </a:lvl1pPr>
          </a:lstStyle>
          <a:p>
            <a:fld id="{86CB4B4D-7CA3-9044-876B-883B54F8677D}" type="slidenum">
              <a:t>‹#›</a:t>
            </a:fld>
            <a:endParaRPr/>
          </a:p>
        </p:txBody>
      </p:sp>
    </p:spTree>
    <p:extLst>
      <p:ext uri="{BB962C8B-B14F-4D97-AF65-F5344CB8AC3E}">
        <p14:creationId xmlns:p14="http://schemas.microsoft.com/office/powerpoint/2010/main" val="1117567098"/>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D83B01"/>
                </a:solidFill>
              </a:defRPr>
            </a:lvl1pPr>
          </a:lstStyle>
          <a:p>
            <a:r>
              <a:rPr lang="en-US" dirty="0"/>
              <a:t>Click to edit Master title style</a:t>
            </a:r>
          </a:p>
        </p:txBody>
      </p:sp>
      <p:sp>
        <p:nvSpPr>
          <p:cNvPr id="6" name="Text Placeholder 5"/>
          <p:cNvSpPr>
            <a:spLocks noGrp="1"/>
          </p:cNvSpPr>
          <p:nvPr>
            <p:ph type="body" sz="quarter" idx="10"/>
          </p:nvPr>
        </p:nvSpPr>
        <p:spPr>
          <a:xfrm>
            <a:off x="201931" y="1189177"/>
            <a:ext cx="8740142" cy="4730913"/>
          </a:xfrm>
        </p:spPr>
        <p:txBody>
          <a:bodyPr/>
          <a:lstStyle>
            <a:lvl1pPr marL="0" indent="0">
              <a:buNone/>
              <a:defRPr>
                <a:gradFill>
                  <a:gsLst>
                    <a:gs pos="1250">
                      <a:schemeClr val="tx1"/>
                    </a:gs>
                    <a:gs pos="99000">
                      <a:schemeClr val="tx1"/>
                    </a:gs>
                  </a:gsLst>
                  <a:lin ang="5400000" scaled="0"/>
                </a:gradFill>
              </a:defRPr>
            </a:lvl1pPr>
            <a:lvl2pPr marL="0" indent="0">
              <a:buFontTx/>
              <a:buNone/>
              <a:defRPr sz="1471"/>
            </a:lvl2pPr>
            <a:lvl3pPr marL="168041" indent="0">
              <a:buNone/>
              <a:defRPr/>
            </a:lvl3pPr>
            <a:lvl4pPr marL="336080" indent="0">
              <a:buNone/>
              <a:defRPr/>
            </a:lvl4pPr>
            <a:lvl5pPr marL="504121"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2711797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type="tx">
  <p:cSld name="Developer Code Layout">
    <p:bg>
      <p:bgPr>
        <a:solidFill>
          <a:srgbClr val="0072C6"/>
        </a:solidFill>
        <a:effectLst/>
      </p:bgPr>
    </p:bg>
    <p:spTree>
      <p:nvGrpSpPr>
        <p:cNvPr id="1" name=""/>
        <p:cNvGrpSpPr/>
        <p:nvPr/>
      </p:nvGrpSpPr>
      <p:grpSpPr>
        <a:xfrm>
          <a:off x="0" y="0"/>
          <a:ext cx="0" cy="0"/>
          <a:chOff x="0" y="0"/>
          <a:chExt cx="0" cy="0"/>
        </a:xfrm>
      </p:grpSpPr>
      <p:sp>
        <p:nvSpPr>
          <p:cNvPr id="148" name="Title Text"/>
          <p:cNvSpPr>
            <a:spLocks noGrp="1"/>
          </p:cNvSpPr>
          <p:nvPr>
            <p:ph type="title"/>
          </p:nvPr>
        </p:nvSpPr>
        <p:spPr>
          <a:xfrm>
            <a:off x="628650" y="366185"/>
            <a:ext cx="7886700" cy="1325035"/>
          </a:xfrm>
          <a:prstGeom prst="rect">
            <a:avLst/>
          </a:prstGeom>
        </p:spPr>
        <p:txBody>
          <a:bodyPr/>
          <a:lstStyle/>
          <a:p>
            <a:r>
              <a:t>Title Text</a:t>
            </a:r>
          </a:p>
        </p:txBody>
      </p:sp>
      <p:sp>
        <p:nvSpPr>
          <p:cNvPr id="149" name="Rectangle"/>
          <p:cNvSpPr/>
          <p:nvPr/>
        </p:nvSpPr>
        <p:spPr>
          <a:xfrm>
            <a:off x="2" y="1189177"/>
            <a:ext cx="9144001" cy="5668825"/>
          </a:xfrm>
          <a:prstGeom prst="rect">
            <a:avLst/>
          </a:prstGeom>
          <a:solidFill>
            <a:srgbClr val="FFFFFF"/>
          </a:solidFill>
          <a:ln w="12700">
            <a:miter lim="400000"/>
          </a:ln>
        </p:spPr>
        <p:txBody>
          <a:bodyPr lIns="45713" rIns="45713" anchor="ctr"/>
          <a:lstStyle/>
          <a:p>
            <a:pPr algn="ctr" defTabSz="685532">
              <a:defRPr sz="1300">
                <a:solidFill>
                  <a:srgbClr val="FFFFFF"/>
                </a:solidFill>
              </a:defRPr>
            </a:pPr>
            <a:endParaRPr sz="1300"/>
          </a:p>
        </p:txBody>
      </p:sp>
      <p:sp>
        <p:nvSpPr>
          <p:cNvPr id="150" name="Body Level One…"/>
          <p:cNvSpPr>
            <a:spLocks noGrp="1"/>
          </p:cNvSpPr>
          <p:nvPr>
            <p:ph type="body" sz="half" idx="1"/>
          </p:nvPr>
        </p:nvSpPr>
        <p:spPr>
          <a:xfrm>
            <a:off x="201930" y="1197324"/>
            <a:ext cx="8740142" cy="1956975"/>
          </a:xfrm>
          <a:prstGeom prst="rect">
            <a:avLst/>
          </a:prstGeom>
        </p:spPr>
        <p:txBody>
          <a:bodyPr/>
          <a:lstStyle>
            <a:lvl1pPr marL="0" indent="0">
              <a:buSzTx/>
              <a:buFontTx/>
              <a:buNone/>
              <a:defRPr sz="2400">
                <a:solidFill>
                  <a:srgbClr val="000000"/>
                </a:solidFill>
                <a:latin typeface="Consolas"/>
                <a:ea typeface="Consolas"/>
                <a:cs typeface="Consolas"/>
                <a:sym typeface="Consolas"/>
              </a:defRPr>
            </a:lvl1pPr>
            <a:lvl2pPr marL="0" indent="254777">
              <a:buSzTx/>
              <a:buFontTx/>
              <a:buNone/>
              <a:defRPr sz="2400">
                <a:solidFill>
                  <a:srgbClr val="000000"/>
                </a:solidFill>
                <a:latin typeface="Consolas"/>
                <a:ea typeface="Consolas"/>
                <a:cs typeface="Consolas"/>
                <a:sym typeface="Consolas"/>
              </a:defRPr>
            </a:lvl2pPr>
            <a:lvl3pPr marL="0" indent="429789">
              <a:buSzTx/>
              <a:buFontTx/>
              <a:buNone/>
              <a:defRPr sz="2400">
                <a:solidFill>
                  <a:srgbClr val="000000"/>
                </a:solidFill>
                <a:latin typeface="Consolas"/>
                <a:ea typeface="Consolas"/>
                <a:cs typeface="Consolas"/>
                <a:sym typeface="Consolas"/>
              </a:defRPr>
            </a:lvl3pPr>
            <a:lvl4pPr marL="0" indent="598847">
              <a:buSzTx/>
              <a:buFontTx/>
              <a:buNone/>
              <a:defRPr sz="2400">
                <a:solidFill>
                  <a:srgbClr val="000000"/>
                </a:solidFill>
                <a:latin typeface="Consolas"/>
                <a:ea typeface="Consolas"/>
                <a:cs typeface="Consolas"/>
                <a:sym typeface="Consolas"/>
              </a:defRPr>
            </a:lvl4pPr>
            <a:lvl5pPr marL="0" indent="772668">
              <a:buSzTx/>
              <a:buFontTx/>
              <a:buNone/>
              <a:defRPr sz="2400">
                <a:solidFill>
                  <a:srgbClr val="000000"/>
                </a:solidFill>
                <a:latin typeface="Consolas"/>
                <a:ea typeface="Consolas"/>
                <a:cs typeface="Consolas"/>
                <a:sym typeface="Consolas"/>
              </a:defRPr>
            </a:lvl5pPr>
          </a:lstStyle>
          <a:p>
            <a:r>
              <a:t>Body Level One</a:t>
            </a:r>
          </a:p>
          <a:p>
            <a:pPr lvl="1"/>
            <a:r>
              <a:t>Body Level Two</a:t>
            </a:r>
          </a:p>
          <a:p>
            <a:pPr lvl="2"/>
            <a:r>
              <a:t>Body Level Three</a:t>
            </a:r>
          </a:p>
          <a:p>
            <a:pPr lvl="3"/>
            <a:r>
              <a:t>Body Level Four</a:t>
            </a:r>
          </a:p>
          <a:p>
            <a:pPr lvl="4"/>
            <a:r>
              <a:t>Body Level Five</a:t>
            </a:r>
          </a:p>
        </p:txBody>
      </p:sp>
      <p:sp>
        <p:nvSpPr>
          <p:cNvPr id="151" name="Slide Number"/>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821204229"/>
      </p:ext>
    </p:extLst>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ase Study Question">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074CDC-0128-42E8-B232-786D9C2CD277}"/>
              </a:ext>
            </a:extLst>
          </p:cNvPr>
          <p:cNvSpPr/>
          <p:nvPr userDrawn="1"/>
        </p:nvSpPr>
        <p:spPr>
          <a:xfrm>
            <a:off x="0" y="-1"/>
            <a:ext cx="9144000" cy="6260841"/>
          </a:xfrm>
          <a:prstGeom prst="rect">
            <a:avLst/>
          </a:prstGeom>
          <a:solidFill>
            <a:srgbClr val="66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460375" y="-3"/>
            <a:ext cx="7773988" cy="1296957"/>
          </a:xfrm>
        </p:spPr>
        <p:txBody>
          <a:bodyPr/>
          <a:lstStyle>
            <a:lvl1pPr>
              <a:defRPr/>
            </a:lvl1pPr>
          </a:lstStyle>
          <a:p>
            <a:r>
              <a:rPr lang="en-US" dirty="0"/>
              <a:t>Case Study Question….</a:t>
            </a:r>
          </a:p>
        </p:txBody>
      </p:sp>
      <p:sp>
        <p:nvSpPr>
          <p:cNvPr id="3" name="Content Placeholder 2"/>
          <p:cNvSpPr>
            <a:spLocks noGrp="1"/>
          </p:cNvSpPr>
          <p:nvPr>
            <p:ph idx="1"/>
          </p:nvPr>
        </p:nvSpPr>
        <p:spPr>
          <a:xfrm>
            <a:off x="261187" y="1482871"/>
            <a:ext cx="8574837" cy="4712995"/>
          </a:xfrm>
        </p:spPr>
        <p:txBody>
          <a:bodyPr/>
          <a:lstStyle>
            <a:lvl1pPr marL="0" indent="0">
              <a:buNone/>
              <a:defRPr sz="2000"/>
            </a:lvl1pPr>
            <a:lvl2pPr>
              <a:defRPr sz="1800"/>
            </a:lvl2pPr>
            <a:lvl3pPr>
              <a:defRPr sz="1600"/>
            </a:lvl3pPr>
            <a:lvl4pPr>
              <a:defRPr sz="1400"/>
            </a:lvl4pPr>
            <a:lvl5pPr>
              <a:defRPr sz="14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7F35744D-EF33-49FA-9A3C-2D7BFFC7876A}"/>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107552580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Title and Content box">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 y="0"/>
            <a:ext cx="7787690" cy="754910"/>
          </a:xfrm>
        </p:spPr>
        <p:txBody>
          <a:bodyPr vert="horz" wrap="square" lIns="274320" tIns="182880" rIns="146304" bIns="91440" rtlCol="0" anchor="t" anchorCtr="0">
            <a:noAutofit/>
          </a:bodyPr>
          <a:lstStyle>
            <a:lvl1pPr>
              <a:defRPr lang="en-US" dirty="0"/>
            </a:lvl1pPr>
          </a:lstStyle>
          <a:p>
            <a:pPr lvl="0"/>
            <a:r>
              <a:rPr lang="en-US"/>
              <a:t>Click to edit Master title style</a:t>
            </a:r>
          </a:p>
        </p:txBody>
      </p:sp>
      <p:sp>
        <p:nvSpPr>
          <p:cNvPr id="5" name="Text Placeholder 4"/>
          <p:cNvSpPr>
            <a:spLocks noGrp="1"/>
          </p:cNvSpPr>
          <p:nvPr>
            <p:ph type="body" sz="quarter" idx="10"/>
          </p:nvPr>
        </p:nvSpPr>
        <p:spPr>
          <a:xfrm>
            <a:off x="201932" y="1220308"/>
            <a:ext cx="8663105" cy="5304081"/>
          </a:xfrm>
        </p:spPr>
        <p:txBody>
          <a:bodyPr>
            <a:normAutofit/>
          </a:bodyPr>
          <a:lstStyle>
            <a:lvl1pPr marL="157546" indent="-157546">
              <a:defRPr sz="1930"/>
            </a:lvl1pPr>
            <a:lvl2pPr marL="315089" indent="-157546">
              <a:defRPr sz="1655"/>
            </a:lvl2pPr>
            <a:lvl3pPr marL="472635" indent="-157546">
              <a:defRPr sz="1379"/>
            </a:lvl3pPr>
            <a:lvl4pPr marL="630179" indent="-157546">
              <a:defRPr sz="1241"/>
            </a:lvl4pPr>
            <a:lvl5pPr marL="787724" indent="-157546">
              <a:defRPr sz="124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2"/>
          <p:cNvSpPr>
            <a:spLocks noGrp="1"/>
          </p:cNvSpPr>
          <p:nvPr>
            <p:ph type="ftr" sz="quarter" idx="3"/>
          </p:nvPr>
        </p:nvSpPr>
        <p:spPr>
          <a:xfrm>
            <a:off x="363793" y="6558797"/>
            <a:ext cx="2894705" cy="134484"/>
          </a:xfrm>
          <a:prstGeom prst="rect">
            <a:avLst/>
          </a:prstGeom>
        </p:spPr>
        <p:txBody>
          <a:bodyPr vert="horz" lIns="0" tIns="0" rIns="91440" bIns="0" rtlCol="0" anchor="ctr"/>
          <a:lstStyle>
            <a:lvl1pPr marL="0" algn="l" defTabSz="642821" rtl="0" eaLnBrk="1" latinLnBrk="0" hangingPunct="1">
              <a:defRPr lang="en-US" sz="620" kern="1200">
                <a:gradFill>
                  <a:gsLst>
                    <a:gs pos="2239">
                      <a:schemeClr val="tx1"/>
                    </a:gs>
                    <a:gs pos="11940">
                      <a:schemeClr val="tx1"/>
                    </a:gs>
                  </a:gsLst>
                  <a:lin ang="5400000" scaled="0"/>
                </a:gradFill>
                <a:latin typeface="+mn-lt"/>
                <a:ea typeface="+mn-ea"/>
                <a:cs typeface="+mn-cs"/>
              </a:defRPr>
            </a:lvl1pPr>
          </a:lstStyle>
          <a:p>
            <a:r>
              <a:rPr lang="en-US">
                <a:gradFill>
                  <a:gsLst>
                    <a:gs pos="2239">
                      <a:srgbClr val="505050"/>
                    </a:gs>
                    <a:gs pos="11940">
                      <a:srgbClr val="505050"/>
                    </a:gs>
                  </a:gsLst>
                  <a:lin ang="5400000" scaled="0"/>
                </a:gradFill>
              </a:rPr>
              <a:t>MICROSOFT CONFIDENTIAL</a:t>
            </a:r>
            <a:endParaRPr lang="en-US" dirty="0">
              <a:gradFill>
                <a:gsLst>
                  <a:gs pos="2239">
                    <a:srgbClr val="505050"/>
                  </a:gs>
                  <a:gs pos="11940">
                    <a:srgbClr val="505050"/>
                  </a:gs>
                </a:gsLst>
                <a:lin ang="5400000" scaled="0"/>
              </a:gradFill>
            </a:endParaRPr>
          </a:p>
        </p:txBody>
      </p:sp>
      <p:sp>
        <p:nvSpPr>
          <p:cNvPr id="3" name="Slide Number Placeholder 2"/>
          <p:cNvSpPr>
            <a:spLocks noGrp="1"/>
          </p:cNvSpPr>
          <p:nvPr>
            <p:ph type="sldNum" sz="quarter" idx="11"/>
          </p:nvPr>
        </p:nvSpPr>
        <p:spPr/>
        <p:txBody>
          <a:bodyPr/>
          <a:lstStyle/>
          <a:p>
            <a:pPr defTabSz="642821"/>
            <a:fld id="{27258FFF-F925-446B-8502-81C933981705}" type="slidenum">
              <a:rPr lang="en-US" smtClean="0">
                <a:gradFill>
                  <a:gsLst>
                    <a:gs pos="2239">
                      <a:srgbClr val="505050"/>
                    </a:gs>
                    <a:gs pos="11940">
                      <a:srgbClr val="505050"/>
                    </a:gs>
                  </a:gsLst>
                  <a:lin ang="5400000" scaled="0"/>
                </a:gradFill>
              </a:rPr>
              <a:pPr defTabSz="642821"/>
              <a:t>‹#›</a:t>
            </a:fld>
            <a:endParaRPr lang="en-US" dirty="0">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493088709"/>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p>
            <a:fld id="{D01120C9-890A-4013-ADCB-1DF4AE2150B6}" type="datetimeFigureOut">
              <a:rPr lang="en-US" smtClean="0"/>
              <a:t>6/25/2018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EC3BC81-F2B5-4BD2-808C-0E2507328F7C}" type="slidenum">
              <a:rPr lang="en-US" smtClean="0"/>
              <a:t>‹#›</a:t>
            </a:fld>
            <a:endParaRPr lang="en-US"/>
          </a:p>
        </p:txBody>
      </p:sp>
    </p:spTree>
    <p:extLst>
      <p:ext uri="{BB962C8B-B14F-4D97-AF65-F5344CB8AC3E}">
        <p14:creationId xmlns:p14="http://schemas.microsoft.com/office/powerpoint/2010/main" val="330073101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01120C9-890A-4013-ADCB-1DF4AE2150B6}" type="datetimeFigureOut">
              <a:rPr lang="en-US" smtClean="0"/>
              <a:t>6/25/2018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EC3BC81-F2B5-4BD2-808C-0E2507328F7C}" type="slidenum">
              <a:rPr lang="en-US" smtClean="0"/>
              <a:t>‹#›</a:t>
            </a:fld>
            <a:endParaRPr lang="en-US"/>
          </a:p>
        </p:txBody>
      </p:sp>
    </p:spTree>
    <p:extLst>
      <p:ext uri="{BB962C8B-B14F-4D97-AF65-F5344CB8AC3E}">
        <p14:creationId xmlns:p14="http://schemas.microsoft.com/office/powerpoint/2010/main" val="3832920024"/>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D01120C9-890A-4013-ADCB-1DF4AE2150B6}" type="datetimeFigureOut">
              <a:rPr lang="en-US" smtClean="0"/>
              <a:t>6/25/2018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EC3BC81-F2B5-4BD2-808C-0E2507328F7C}" type="slidenum">
              <a:rPr lang="en-US" smtClean="0"/>
              <a:t>‹#›</a:t>
            </a:fld>
            <a:endParaRPr lang="en-US"/>
          </a:p>
        </p:txBody>
      </p:sp>
    </p:spTree>
    <p:extLst>
      <p:ext uri="{BB962C8B-B14F-4D97-AF65-F5344CB8AC3E}">
        <p14:creationId xmlns:p14="http://schemas.microsoft.com/office/powerpoint/2010/main" val="410774178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01120C9-890A-4013-ADCB-1DF4AE2150B6}" type="datetimeFigureOut">
              <a:rPr lang="en-US" smtClean="0"/>
              <a:t>6/25/2018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EC3BC81-F2B5-4BD2-808C-0E2507328F7C}" type="slidenum">
              <a:rPr lang="en-US" smtClean="0"/>
              <a:t>‹#›</a:t>
            </a:fld>
            <a:endParaRPr lang="en-US"/>
          </a:p>
        </p:txBody>
      </p:sp>
    </p:spTree>
    <p:extLst>
      <p:ext uri="{BB962C8B-B14F-4D97-AF65-F5344CB8AC3E}">
        <p14:creationId xmlns:p14="http://schemas.microsoft.com/office/powerpoint/2010/main" val="4203878316"/>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p>
        </p:txBody>
      </p:sp>
      <p:sp>
        <p:nvSpPr>
          <p:cNvPr id="3" name="Text Placeholder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01120C9-890A-4013-ADCB-1DF4AE2150B6}" type="datetimeFigureOut">
              <a:rPr lang="en-US" smtClean="0"/>
              <a:t>6/25/2018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EC3BC81-F2B5-4BD2-808C-0E2507328F7C}" type="slidenum">
              <a:rPr lang="en-US" smtClean="0"/>
              <a:t>‹#›</a:t>
            </a:fld>
            <a:endParaRPr lang="en-US"/>
          </a:p>
        </p:txBody>
      </p:sp>
    </p:spTree>
    <p:extLst>
      <p:ext uri="{BB962C8B-B14F-4D97-AF65-F5344CB8AC3E}">
        <p14:creationId xmlns:p14="http://schemas.microsoft.com/office/powerpoint/2010/main" val="412118029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01120C9-890A-4013-ADCB-1DF4AE2150B6}" type="datetimeFigureOut">
              <a:rPr lang="en-US" smtClean="0"/>
              <a:t>6/25/2018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EC3BC81-F2B5-4BD2-808C-0E2507328F7C}" type="slidenum">
              <a:rPr lang="en-US" smtClean="0"/>
              <a:t>‹#›</a:t>
            </a:fld>
            <a:endParaRPr lang="en-US"/>
          </a:p>
        </p:txBody>
      </p:sp>
    </p:spTree>
    <p:extLst>
      <p:ext uri="{BB962C8B-B14F-4D97-AF65-F5344CB8AC3E}">
        <p14:creationId xmlns:p14="http://schemas.microsoft.com/office/powerpoint/2010/main" val="1494151284"/>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01120C9-890A-4013-ADCB-1DF4AE2150B6}" type="datetimeFigureOut">
              <a:rPr lang="en-US" smtClean="0"/>
              <a:t>6/25/2018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EC3BC81-F2B5-4BD2-808C-0E2507328F7C}" type="slidenum">
              <a:rPr lang="en-US" smtClean="0"/>
              <a:t>‹#›</a:t>
            </a:fld>
            <a:endParaRPr lang="en-US"/>
          </a:p>
        </p:txBody>
      </p:sp>
    </p:spTree>
    <p:extLst>
      <p:ext uri="{BB962C8B-B14F-4D97-AF65-F5344CB8AC3E}">
        <p14:creationId xmlns:p14="http://schemas.microsoft.com/office/powerpoint/2010/main" val="96108414"/>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Content Placeholder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D01120C9-890A-4013-ADCB-1DF4AE2150B6}" type="datetimeFigureOut">
              <a:rPr lang="en-US" smtClean="0"/>
              <a:t>6/25/2018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EC3BC81-F2B5-4BD2-808C-0E2507328F7C}" type="slidenum">
              <a:rPr lang="en-US" smtClean="0"/>
              <a:t>‹#›</a:t>
            </a:fld>
            <a:endParaRPr lang="en-US"/>
          </a:p>
        </p:txBody>
      </p:sp>
    </p:spTree>
    <p:extLst>
      <p:ext uri="{BB962C8B-B14F-4D97-AF65-F5344CB8AC3E}">
        <p14:creationId xmlns:p14="http://schemas.microsoft.com/office/powerpoint/2010/main" val="998083406"/>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Picture Placeholder 2"/>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D01120C9-890A-4013-ADCB-1DF4AE2150B6}" type="datetimeFigureOut">
              <a:rPr lang="en-US" smtClean="0"/>
              <a:t>6/25/2018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EC3BC81-F2B5-4BD2-808C-0E2507328F7C}" type="slidenum">
              <a:rPr lang="en-US" smtClean="0"/>
              <a:t>‹#›</a:t>
            </a:fld>
            <a:endParaRPr lang="en-US"/>
          </a:p>
        </p:txBody>
      </p:sp>
    </p:spTree>
    <p:extLst>
      <p:ext uri="{BB962C8B-B14F-4D97-AF65-F5344CB8AC3E}">
        <p14:creationId xmlns:p14="http://schemas.microsoft.com/office/powerpoint/2010/main" val="19023478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nswer">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074CDC-0128-42E8-B232-786D9C2CD277}"/>
              </a:ext>
            </a:extLst>
          </p:cNvPr>
          <p:cNvSpPr/>
          <p:nvPr userDrawn="1"/>
        </p:nvSpPr>
        <p:spPr>
          <a:xfrm>
            <a:off x="0" y="0"/>
            <a:ext cx="9144000" cy="13716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460375" y="-3"/>
            <a:ext cx="7773988" cy="1296957"/>
          </a:xfrm>
        </p:spPr>
        <p:txBody>
          <a:bodyPr/>
          <a:lstStyle>
            <a:lvl1pPr>
              <a:defRPr/>
            </a:lvl1pPr>
          </a:lstStyle>
          <a:p>
            <a:r>
              <a:rPr lang="en-US" dirty="0"/>
              <a:t>Answer…</a:t>
            </a:r>
          </a:p>
        </p:txBody>
      </p:sp>
      <p:sp>
        <p:nvSpPr>
          <p:cNvPr id="3" name="Content Placeholder 2"/>
          <p:cNvSpPr>
            <a:spLocks noGrp="1"/>
          </p:cNvSpPr>
          <p:nvPr>
            <p:ph idx="1"/>
          </p:nvPr>
        </p:nvSpPr>
        <p:spPr>
          <a:xfrm>
            <a:off x="261187" y="1482871"/>
            <a:ext cx="8574837" cy="4712995"/>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7F35744D-EF33-49FA-9A3C-2D7BFFC7876A}"/>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320573228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01120C9-890A-4013-ADCB-1DF4AE2150B6}" type="datetimeFigureOut">
              <a:rPr lang="en-US" smtClean="0"/>
              <a:t>6/25/2018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EC3BC81-F2B5-4BD2-808C-0E2507328F7C}" type="slidenum">
              <a:rPr lang="en-US" smtClean="0"/>
              <a:t>‹#›</a:t>
            </a:fld>
            <a:endParaRPr lang="en-US"/>
          </a:p>
        </p:txBody>
      </p:sp>
    </p:spTree>
    <p:extLst>
      <p:ext uri="{BB962C8B-B14F-4D97-AF65-F5344CB8AC3E}">
        <p14:creationId xmlns:p14="http://schemas.microsoft.com/office/powerpoint/2010/main" val="95230159"/>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01120C9-890A-4013-ADCB-1DF4AE2150B6}" type="datetimeFigureOut">
              <a:rPr lang="en-US" smtClean="0"/>
              <a:t>6/25/2018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EC3BC81-F2B5-4BD2-808C-0E2507328F7C}" type="slidenum">
              <a:rPr lang="en-US" smtClean="0"/>
              <a:t>‹#›</a:t>
            </a:fld>
            <a:endParaRPr lang="en-US"/>
          </a:p>
        </p:txBody>
      </p:sp>
    </p:spTree>
    <p:extLst>
      <p:ext uri="{BB962C8B-B14F-4D97-AF65-F5344CB8AC3E}">
        <p14:creationId xmlns:p14="http://schemas.microsoft.com/office/powerpoint/2010/main" val="1218131045"/>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2_Title Only_3">
    <p:spTree>
      <p:nvGrpSpPr>
        <p:cNvPr id="1" name=""/>
        <p:cNvGrpSpPr/>
        <p:nvPr/>
      </p:nvGrpSpPr>
      <p:grpSpPr>
        <a:xfrm>
          <a:off x="0" y="0"/>
          <a:ext cx="0" cy="0"/>
          <a:chOff x="0" y="0"/>
          <a:chExt cx="0" cy="0"/>
        </a:xfrm>
      </p:grpSpPr>
      <p:sp>
        <p:nvSpPr>
          <p:cNvPr id="3" name="Rectangle 2"/>
          <p:cNvSpPr/>
          <p:nvPr userDrawn="1"/>
        </p:nvSpPr>
        <p:spPr>
          <a:xfrm>
            <a:off x="1" y="1428467"/>
            <a:ext cx="9143999" cy="5445432"/>
          </a:xfrm>
          <a:prstGeom prst="rect">
            <a:avLst/>
          </a:prstGeom>
          <a:solidFill>
            <a:srgbClr val="E5F1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kern="0">
              <a:solidFill>
                <a:sysClr val="windowText" lastClr="000000"/>
              </a:solidFill>
            </a:endParaRPr>
          </a:p>
        </p:txBody>
      </p:sp>
      <p:sp>
        <p:nvSpPr>
          <p:cNvPr id="5" name="Title 4"/>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94547545"/>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AC4755-59B2-4C73-981E-858E426E42D2}"/>
              </a:ext>
            </a:extLst>
          </p:cNvPr>
          <p:cNvSpPr>
            <a:spLocks noGrp="1"/>
          </p:cNvSpPr>
          <p:nvPr>
            <p:ph type="ctrTitle"/>
          </p:nvPr>
        </p:nvSpPr>
        <p:spPr>
          <a:xfrm>
            <a:off x="1143000" y="1122363"/>
            <a:ext cx="6858000" cy="2387600"/>
          </a:xfrm>
        </p:spPr>
        <p:txBody>
          <a:bodyPr anchor="b"/>
          <a:lstStyle>
            <a:lvl1pPr algn="ctr">
              <a:defRPr sz="4499"/>
            </a:lvl1pPr>
          </a:lstStyle>
          <a:p>
            <a:r>
              <a:rPr lang="en-US"/>
              <a:t>Click to edit Master title style</a:t>
            </a:r>
          </a:p>
        </p:txBody>
      </p:sp>
      <p:sp>
        <p:nvSpPr>
          <p:cNvPr id="3" name="Subtitle 2">
            <a:extLst>
              <a:ext uri="{FF2B5EF4-FFF2-40B4-BE49-F238E27FC236}">
                <a16:creationId xmlns:a16="http://schemas.microsoft.com/office/drawing/2014/main" id="{635741E7-052C-40A6-A55F-859D5A8B86EF}"/>
              </a:ext>
            </a:extLst>
          </p:cNvPr>
          <p:cNvSpPr>
            <a:spLocks noGrp="1"/>
          </p:cNvSpPr>
          <p:nvPr>
            <p:ph type="subTitle" idx="1"/>
          </p:nvPr>
        </p:nvSpPr>
        <p:spPr>
          <a:xfrm>
            <a:off x="1143000" y="3602038"/>
            <a:ext cx="6858000" cy="1655762"/>
          </a:xfrm>
        </p:spPr>
        <p:txBody>
          <a:bodyPr/>
          <a:lstStyle>
            <a:lvl1pPr marL="0" indent="0" algn="ctr">
              <a:buNone/>
              <a:defRPr sz="1800"/>
            </a:lvl1pPr>
            <a:lvl2pPr marL="342834" indent="0" algn="ctr">
              <a:buNone/>
              <a:defRPr sz="1500"/>
            </a:lvl2pPr>
            <a:lvl3pPr marL="685669" indent="0" algn="ctr">
              <a:buNone/>
              <a:defRPr sz="1350"/>
            </a:lvl3pPr>
            <a:lvl4pPr marL="1028503" indent="0" algn="ctr">
              <a:buNone/>
              <a:defRPr sz="1200"/>
            </a:lvl4pPr>
            <a:lvl5pPr marL="1371337" indent="0" algn="ctr">
              <a:buNone/>
              <a:defRPr sz="1200"/>
            </a:lvl5pPr>
            <a:lvl6pPr marL="1714171" indent="0" algn="ctr">
              <a:buNone/>
              <a:defRPr sz="1200"/>
            </a:lvl6pPr>
            <a:lvl7pPr marL="2057006" indent="0" algn="ctr">
              <a:buNone/>
              <a:defRPr sz="1200"/>
            </a:lvl7pPr>
            <a:lvl8pPr marL="2399839" indent="0" algn="ctr">
              <a:buNone/>
              <a:defRPr sz="1200"/>
            </a:lvl8pPr>
            <a:lvl9pPr marL="2742673"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0D746B10-1126-4EFC-A517-E61955EBE3CE}"/>
              </a:ext>
            </a:extLst>
          </p:cNvPr>
          <p:cNvSpPr>
            <a:spLocks noGrp="1"/>
          </p:cNvSpPr>
          <p:nvPr>
            <p:ph type="dt" sz="half" idx="10"/>
          </p:nvPr>
        </p:nvSpPr>
        <p:spPr/>
        <p:txBody>
          <a:bodyPr/>
          <a:lstStyle/>
          <a:p>
            <a:fld id="{0537CCF4-7AC1-40BB-B6FF-4361214D7DD8}" type="datetimeFigureOut">
              <a:rPr lang="en-US" smtClean="0"/>
              <a:t>6/25/2018</a:t>
            </a:fld>
            <a:endParaRPr lang="en-US"/>
          </a:p>
        </p:txBody>
      </p:sp>
      <p:sp>
        <p:nvSpPr>
          <p:cNvPr id="5" name="Footer Placeholder 4">
            <a:extLst>
              <a:ext uri="{FF2B5EF4-FFF2-40B4-BE49-F238E27FC236}">
                <a16:creationId xmlns:a16="http://schemas.microsoft.com/office/drawing/2014/main" id="{08EC877C-ED7C-4CBC-BA5A-1F6FBB6ADE0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4E6562-EC7F-43B3-8709-1D0D3D9BF2EA}"/>
              </a:ext>
            </a:extLst>
          </p:cNvPr>
          <p:cNvSpPr>
            <a:spLocks noGrp="1"/>
          </p:cNvSpPr>
          <p:nvPr>
            <p:ph type="sldNum" sz="quarter" idx="12"/>
          </p:nvPr>
        </p:nvSpPr>
        <p:spPr/>
        <p:txBody>
          <a:bodyPr/>
          <a:lstStyle/>
          <a:p>
            <a:fld id="{EB5D0C01-6D90-4530-B24D-E0C7E5BE8D75}" type="slidenum">
              <a:rPr lang="en-US" smtClean="0"/>
              <a:t>‹#›</a:t>
            </a:fld>
            <a:endParaRPr lang="en-US"/>
          </a:p>
        </p:txBody>
      </p:sp>
    </p:spTree>
    <p:extLst>
      <p:ext uri="{BB962C8B-B14F-4D97-AF65-F5344CB8AC3E}">
        <p14:creationId xmlns:p14="http://schemas.microsoft.com/office/powerpoint/2010/main" val="366787533"/>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6824E-F704-4E41-8872-4E2A03F5D7B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C559751-A3C6-43B5-A2EF-30F6020C420F}"/>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D9C61C3-F897-427E-BA1B-679AD297465C}"/>
              </a:ext>
            </a:extLst>
          </p:cNvPr>
          <p:cNvSpPr>
            <a:spLocks noGrp="1"/>
          </p:cNvSpPr>
          <p:nvPr>
            <p:ph type="dt" sz="half" idx="10"/>
          </p:nvPr>
        </p:nvSpPr>
        <p:spPr/>
        <p:txBody>
          <a:bodyPr/>
          <a:lstStyle/>
          <a:p>
            <a:fld id="{0537CCF4-7AC1-40BB-B6FF-4361214D7DD8}" type="datetimeFigureOut">
              <a:rPr lang="en-US" smtClean="0"/>
              <a:t>6/25/2018</a:t>
            </a:fld>
            <a:endParaRPr lang="en-US"/>
          </a:p>
        </p:txBody>
      </p:sp>
      <p:sp>
        <p:nvSpPr>
          <p:cNvPr id="5" name="Footer Placeholder 4">
            <a:extLst>
              <a:ext uri="{FF2B5EF4-FFF2-40B4-BE49-F238E27FC236}">
                <a16:creationId xmlns:a16="http://schemas.microsoft.com/office/drawing/2014/main" id="{B75DB6F4-4217-41CD-B203-CCFCBE99700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EBB8F8F-3C93-4C83-BDF3-6102AC1C4C10}"/>
              </a:ext>
            </a:extLst>
          </p:cNvPr>
          <p:cNvSpPr>
            <a:spLocks noGrp="1"/>
          </p:cNvSpPr>
          <p:nvPr>
            <p:ph type="sldNum" sz="quarter" idx="12"/>
          </p:nvPr>
        </p:nvSpPr>
        <p:spPr/>
        <p:txBody>
          <a:bodyPr/>
          <a:lstStyle/>
          <a:p>
            <a:fld id="{EB5D0C01-6D90-4530-B24D-E0C7E5BE8D75}" type="slidenum">
              <a:rPr lang="en-US" smtClean="0"/>
              <a:t>‹#›</a:t>
            </a:fld>
            <a:endParaRPr lang="en-US"/>
          </a:p>
        </p:txBody>
      </p:sp>
    </p:spTree>
    <p:extLst>
      <p:ext uri="{BB962C8B-B14F-4D97-AF65-F5344CB8AC3E}">
        <p14:creationId xmlns:p14="http://schemas.microsoft.com/office/powerpoint/2010/main" val="619525174"/>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F2F983-1468-48D1-8730-B72EC2415871}"/>
              </a:ext>
            </a:extLst>
          </p:cNvPr>
          <p:cNvSpPr>
            <a:spLocks noGrp="1"/>
          </p:cNvSpPr>
          <p:nvPr>
            <p:ph type="title"/>
          </p:nvPr>
        </p:nvSpPr>
        <p:spPr>
          <a:xfrm>
            <a:off x="623888" y="1709740"/>
            <a:ext cx="7886700" cy="2852737"/>
          </a:xfrm>
        </p:spPr>
        <p:txBody>
          <a:bodyPr anchor="b"/>
          <a:lstStyle>
            <a:lvl1pPr>
              <a:defRPr sz="4499"/>
            </a:lvl1pPr>
          </a:lstStyle>
          <a:p>
            <a:r>
              <a:rPr lang="en-US"/>
              <a:t>Click to edit Master title style</a:t>
            </a:r>
          </a:p>
        </p:txBody>
      </p:sp>
      <p:sp>
        <p:nvSpPr>
          <p:cNvPr id="3" name="Text Placeholder 2">
            <a:extLst>
              <a:ext uri="{FF2B5EF4-FFF2-40B4-BE49-F238E27FC236}">
                <a16:creationId xmlns:a16="http://schemas.microsoft.com/office/drawing/2014/main" id="{84898D8F-00C4-4116-BEFC-13B7DDF5ABCD}"/>
              </a:ext>
            </a:extLst>
          </p:cNvPr>
          <p:cNvSpPr>
            <a:spLocks noGrp="1"/>
          </p:cNvSpPr>
          <p:nvPr>
            <p:ph type="body" idx="1"/>
          </p:nvPr>
        </p:nvSpPr>
        <p:spPr>
          <a:xfrm>
            <a:off x="623888" y="4589465"/>
            <a:ext cx="7886700" cy="1500187"/>
          </a:xfrm>
        </p:spPr>
        <p:txBody>
          <a:bodyPr/>
          <a:lstStyle>
            <a:lvl1pPr marL="0" indent="0">
              <a:buNone/>
              <a:defRPr sz="1800">
                <a:solidFill>
                  <a:schemeClr val="tx1">
                    <a:tint val="75000"/>
                  </a:schemeClr>
                </a:solidFill>
              </a:defRPr>
            </a:lvl1pPr>
            <a:lvl2pPr marL="342834" indent="0">
              <a:buNone/>
              <a:defRPr sz="1500">
                <a:solidFill>
                  <a:schemeClr val="tx1">
                    <a:tint val="75000"/>
                  </a:schemeClr>
                </a:solidFill>
              </a:defRPr>
            </a:lvl2pPr>
            <a:lvl3pPr marL="685669" indent="0">
              <a:buNone/>
              <a:defRPr sz="1350">
                <a:solidFill>
                  <a:schemeClr val="tx1">
                    <a:tint val="75000"/>
                  </a:schemeClr>
                </a:solidFill>
              </a:defRPr>
            </a:lvl3pPr>
            <a:lvl4pPr marL="1028503" indent="0">
              <a:buNone/>
              <a:defRPr sz="1200">
                <a:solidFill>
                  <a:schemeClr val="tx1">
                    <a:tint val="75000"/>
                  </a:schemeClr>
                </a:solidFill>
              </a:defRPr>
            </a:lvl4pPr>
            <a:lvl5pPr marL="1371337" indent="0">
              <a:buNone/>
              <a:defRPr sz="1200">
                <a:solidFill>
                  <a:schemeClr val="tx1">
                    <a:tint val="75000"/>
                  </a:schemeClr>
                </a:solidFill>
              </a:defRPr>
            </a:lvl5pPr>
            <a:lvl6pPr marL="1714171" indent="0">
              <a:buNone/>
              <a:defRPr sz="1200">
                <a:solidFill>
                  <a:schemeClr val="tx1">
                    <a:tint val="75000"/>
                  </a:schemeClr>
                </a:solidFill>
              </a:defRPr>
            </a:lvl6pPr>
            <a:lvl7pPr marL="2057006" indent="0">
              <a:buNone/>
              <a:defRPr sz="1200">
                <a:solidFill>
                  <a:schemeClr val="tx1">
                    <a:tint val="75000"/>
                  </a:schemeClr>
                </a:solidFill>
              </a:defRPr>
            </a:lvl7pPr>
            <a:lvl8pPr marL="2399839" indent="0">
              <a:buNone/>
              <a:defRPr sz="1200">
                <a:solidFill>
                  <a:schemeClr val="tx1">
                    <a:tint val="75000"/>
                  </a:schemeClr>
                </a:solidFill>
              </a:defRPr>
            </a:lvl8pPr>
            <a:lvl9pPr marL="2742673" indent="0">
              <a:buNone/>
              <a:defRPr sz="12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E835E95D-14C9-4A7F-A174-12A3380DA24C}"/>
              </a:ext>
            </a:extLst>
          </p:cNvPr>
          <p:cNvSpPr>
            <a:spLocks noGrp="1"/>
          </p:cNvSpPr>
          <p:nvPr>
            <p:ph type="dt" sz="half" idx="10"/>
          </p:nvPr>
        </p:nvSpPr>
        <p:spPr/>
        <p:txBody>
          <a:bodyPr/>
          <a:lstStyle/>
          <a:p>
            <a:fld id="{0537CCF4-7AC1-40BB-B6FF-4361214D7DD8}" type="datetimeFigureOut">
              <a:rPr lang="en-US" smtClean="0"/>
              <a:t>6/25/2018</a:t>
            </a:fld>
            <a:endParaRPr lang="en-US"/>
          </a:p>
        </p:txBody>
      </p:sp>
      <p:sp>
        <p:nvSpPr>
          <p:cNvPr id="5" name="Footer Placeholder 4">
            <a:extLst>
              <a:ext uri="{FF2B5EF4-FFF2-40B4-BE49-F238E27FC236}">
                <a16:creationId xmlns:a16="http://schemas.microsoft.com/office/drawing/2014/main" id="{1FC5EEFD-69CB-4F9F-BCBD-86DE039D2BD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2D493D1-AE2F-411A-A080-5524009DF47D}"/>
              </a:ext>
            </a:extLst>
          </p:cNvPr>
          <p:cNvSpPr>
            <a:spLocks noGrp="1"/>
          </p:cNvSpPr>
          <p:nvPr>
            <p:ph type="sldNum" sz="quarter" idx="12"/>
          </p:nvPr>
        </p:nvSpPr>
        <p:spPr/>
        <p:txBody>
          <a:bodyPr/>
          <a:lstStyle/>
          <a:p>
            <a:fld id="{EB5D0C01-6D90-4530-B24D-E0C7E5BE8D75}" type="slidenum">
              <a:rPr lang="en-US" smtClean="0"/>
              <a:t>‹#›</a:t>
            </a:fld>
            <a:endParaRPr lang="en-US"/>
          </a:p>
        </p:txBody>
      </p:sp>
    </p:spTree>
    <p:extLst>
      <p:ext uri="{BB962C8B-B14F-4D97-AF65-F5344CB8AC3E}">
        <p14:creationId xmlns:p14="http://schemas.microsoft.com/office/powerpoint/2010/main" val="2354501527"/>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805107-81B8-444C-9D39-D217DEF5CD2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635182D-B037-475E-BFB9-CC6A4817589D}"/>
              </a:ext>
            </a:extLst>
          </p:cNvPr>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3BFAEB0-411F-45FA-8515-56A59A93EEE7}"/>
              </a:ext>
            </a:extLst>
          </p:cNvPr>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982491D-485D-4E61-9AF6-2035F1968BAA}"/>
              </a:ext>
            </a:extLst>
          </p:cNvPr>
          <p:cNvSpPr>
            <a:spLocks noGrp="1"/>
          </p:cNvSpPr>
          <p:nvPr>
            <p:ph type="dt" sz="half" idx="10"/>
          </p:nvPr>
        </p:nvSpPr>
        <p:spPr/>
        <p:txBody>
          <a:bodyPr/>
          <a:lstStyle/>
          <a:p>
            <a:fld id="{0537CCF4-7AC1-40BB-B6FF-4361214D7DD8}" type="datetimeFigureOut">
              <a:rPr lang="en-US" smtClean="0"/>
              <a:t>6/25/2018</a:t>
            </a:fld>
            <a:endParaRPr lang="en-US"/>
          </a:p>
        </p:txBody>
      </p:sp>
      <p:sp>
        <p:nvSpPr>
          <p:cNvPr id="6" name="Footer Placeholder 5">
            <a:extLst>
              <a:ext uri="{FF2B5EF4-FFF2-40B4-BE49-F238E27FC236}">
                <a16:creationId xmlns:a16="http://schemas.microsoft.com/office/drawing/2014/main" id="{AB35BC36-51F3-4507-AC7B-2EC2D75DCBF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35C91DA-A6A0-4350-A5C0-5310F1ECAE54}"/>
              </a:ext>
            </a:extLst>
          </p:cNvPr>
          <p:cNvSpPr>
            <a:spLocks noGrp="1"/>
          </p:cNvSpPr>
          <p:nvPr>
            <p:ph type="sldNum" sz="quarter" idx="12"/>
          </p:nvPr>
        </p:nvSpPr>
        <p:spPr/>
        <p:txBody>
          <a:bodyPr/>
          <a:lstStyle/>
          <a:p>
            <a:fld id="{EB5D0C01-6D90-4530-B24D-E0C7E5BE8D75}" type="slidenum">
              <a:rPr lang="en-US" smtClean="0"/>
              <a:t>‹#›</a:t>
            </a:fld>
            <a:endParaRPr lang="en-US"/>
          </a:p>
        </p:txBody>
      </p:sp>
    </p:spTree>
    <p:extLst>
      <p:ext uri="{BB962C8B-B14F-4D97-AF65-F5344CB8AC3E}">
        <p14:creationId xmlns:p14="http://schemas.microsoft.com/office/powerpoint/2010/main" val="1073987277"/>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FDAAFD-4BD9-46AC-B774-C5D0719B3BA0}"/>
              </a:ext>
            </a:extLst>
          </p:cNvPr>
          <p:cNvSpPr>
            <a:spLocks noGrp="1"/>
          </p:cNvSpPr>
          <p:nvPr>
            <p:ph type="title"/>
          </p:nvPr>
        </p:nvSpPr>
        <p:spPr>
          <a:xfrm>
            <a:off x="629841" y="365127"/>
            <a:ext cx="78867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9A0BC47-907F-4689-B7A7-129DAF042307}"/>
              </a:ext>
            </a:extLst>
          </p:cNvPr>
          <p:cNvSpPr>
            <a:spLocks noGrp="1"/>
          </p:cNvSpPr>
          <p:nvPr>
            <p:ph type="body" idx="1"/>
          </p:nvPr>
        </p:nvSpPr>
        <p:spPr>
          <a:xfrm>
            <a:off x="629842" y="1681163"/>
            <a:ext cx="3868340" cy="823912"/>
          </a:xfrm>
        </p:spPr>
        <p:txBody>
          <a:bodyPr anchor="b"/>
          <a:lstStyle>
            <a:lvl1pPr marL="0" indent="0">
              <a:buNone/>
              <a:defRPr sz="1800" b="1"/>
            </a:lvl1pPr>
            <a:lvl2pPr marL="342834" indent="0">
              <a:buNone/>
              <a:defRPr sz="1500" b="1"/>
            </a:lvl2pPr>
            <a:lvl3pPr marL="685669" indent="0">
              <a:buNone/>
              <a:defRPr sz="1350" b="1"/>
            </a:lvl3pPr>
            <a:lvl4pPr marL="1028503" indent="0">
              <a:buNone/>
              <a:defRPr sz="1200" b="1"/>
            </a:lvl4pPr>
            <a:lvl5pPr marL="1371337" indent="0">
              <a:buNone/>
              <a:defRPr sz="1200" b="1"/>
            </a:lvl5pPr>
            <a:lvl6pPr marL="1714171" indent="0">
              <a:buNone/>
              <a:defRPr sz="1200" b="1"/>
            </a:lvl6pPr>
            <a:lvl7pPr marL="2057006" indent="0">
              <a:buNone/>
              <a:defRPr sz="1200" b="1"/>
            </a:lvl7pPr>
            <a:lvl8pPr marL="2399839" indent="0">
              <a:buNone/>
              <a:defRPr sz="1200" b="1"/>
            </a:lvl8pPr>
            <a:lvl9pPr marL="2742673" indent="0">
              <a:buNone/>
              <a:defRPr sz="1200" b="1"/>
            </a:lvl9pPr>
          </a:lstStyle>
          <a:p>
            <a:pPr lvl="0"/>
            <a:r>
              <a:rPr lang="en-US"/>
              <a:t>Edit Master text styles</a:t>
            </a:r>
          </a:p>
        </p:txBody>
      </p:sp>
      <p:sp>
        <p:nvSpPr>
          <p:cNvPr id="4" name="Content Placeholder 3">
            <a:extLst>
              <a:ext uri="{FF2B5EF4-FFF2-40B4-BE49-F238E27FC236}">
                <a16:creationId xmlns:a16="http://schemas.microsoft.com/office/drawing/2014/main" id="{35D4D120-2FB3-498F-978E-19B20582AD69}"/>
              </a:ext>
            </a:extLst>
          </p:cNvPr>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FD62925-5F47-4389-BC8E-BB9F50F45F0C}"/>
              </a:ext>
            </a:extLst>
          </p:cNvPr>
          <p:cNvSpPr>
            <a:spLocks noGrp="1"/>
          </p:cNvSpPr>
          <p:nvPr>
            <p:ph type="body" sz="quarter" idx="3"/>
          </p:nvPr>
        </p:nvSpPr>
        <p:spPr>
          <a:xfrm>
            <a:off x="4629150" y="1681163"/>
            <a:ext cx="3887391" cy="823912"/>
          </a:xfrm>
        </p:spPr>
        <p:txBody>
          <a:bodyPr anchor="b"/>
          <a:lstStyle>
            <a:lvl1pPr marL="0" indent="0">
              <a:buNone/>
              <a:defRPr sz="1800" b="1"/>
            </a:lvl1pPr>
            <a:lvl2pPr marL="342834" indent="0">
              <a:buNone/>
              <a:defRPr sz="1500" b="1"/>
            </a:lvl2pPr>
            <a:lvl3pPr marL="685669" indent="0">
              <a:buNone/>
              <a:defRPr sz="1350" b="1"/>
            </a:lvl3pPr>
            <a:lvl4pPr marL="1028503" indent="0">
              <a:buNone/>
              <a:defRPr sz="1200" b="1"/>
            </a:lvl4pPr>
            <a:lvl5pPr marL="1371337" indent="0">
              <a:buNone/>
              <a:defRPr sz="1200" b="1"/>
            </a:lvl5pPr>
            <a:lvl6pPr marL="1714171" indent="0">
              <a:buNone/>
              <a:defRPr sz="1200" b="1"/>
            </a:lvl6pPr>
            <a:lvl7pPr marL="2057006" indent="0">
              <a:buNone/>
              <a:defRPr sz="1200" b="1"/>
            </a:lvl7pPr>
            <a:lvl8pPr marL="2399839" indent="0">
              <a:buNone/>
              <a:defRPr sz="1200" b="1"/>
            </a:lvl8pPr>
            <a:lvl9pPr marL="2742673" indent="0">
              <a:buNone/>
              <a:defRPr sz="1200" b="1"/>
            </a:lvl9pPr>
          </a:lstStyle>
          <a:p>
            <a:pPr lvl="0"/>
            <a:r>
              <a:rPr lang="en-US"/>
              <a:t>Edit Master text styles</a:t>
            </a:r>
          </a:p>
        </p:txBody>
      </p:sp>
      <p:sp>
        <p:nvSpPr>
          <p:cNvPr id="6" name="Content Placeholder 5">
            <a:extLst>
              <a:ext uri="{FF2B5EF4-FFF2-40B4-BE49-F238E27FC236}">
                <a16:creationId xmlns:a16="http://schemas.microsoft.com/office/drawing/2014/main" id="{2070C22D-7C2E-46D4-A31E-A3931D163488}"/>
              </a:ext>
            </a:extLst>
          </p:cNvPr>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89E55B9-0A7B-4CBD-B7E6-631D40FA95F6}"/>
              </a:ext>
            </a:extLst>
          </p:cNvPr>
          <p:cNvSpPr>
            <a:spLocks noGrp="1"/>
          </p:cNvSpPr>
          <p:nvPr>
            <p:ph type="dt" sz="half" idx="10"/>
          </p:nvPr>
        </p:nvSpPr>
        <p:spPr/>
        <p:txBody>
          <a:bodyPr/>
          <a:lstStyle/>
          <a:p>
            <a:fld id="{0537CCF4-7AC1-40BB-B6FF-4361214D7DD8}" type="datetimeFigureOut">
              <a:rPr lang="en-US" smtClean="0"/>
              <a:t>6/25/2018</a:t>
            </a:fld>
            <a:endParaRPr lang="en-US"/>
          </a:p>
        </p:txBody>
      </p:sp>
      <p:sp>
        <p:nvSpPr>
          <p:cNvPr id="8" name="Footer Placeholder 7">
            <a:extLst>
              <a:ext uri="{FF2B5EF4-FFF2-40B4-BE49-F238E27FC236}">
                <a16:creationId xmlns:a16="http://schemas.microsoft.com/office/drawing/2014/main" id="{38CE6ACB-3573-4C66-A8F2-90B88240AFC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60D6AB7-9A77-47C5-A12A-946E14171BE4}"/>
              </a:ext>
            </a:extLst>
          </p:cNvPr>
          <p:cNvSpPr>
            <a:spLocks noGrp="1"/>
          </p:cNvSpPr>
          <p:nvPr>
            <p:ph type="sldNum" sz="quarter" idx="12"/>
          </p:nvPr>
        </p:nvSpPr>
        <p:spPr/>
        <p:txBody>
          <a:bodyPr/>
          <a:lstStyle/>
          <a:p>
            <a:fld id="{EB5D0C01-6D90-4530-B24D-E0C7E5BE8D75}" type="slidenum">
              <a:rPr lang="en-US" smtClean="0"/>
              <a:t>‹#›</a:t>
            </a:fld>
            <a:endParaRPr lang="en-US"/>
          </a:p>
        </p:txBody>
      </p:sp>
    </p:spTree>
    <p:extLst>
      <p:ext uri="{BB962C8B-B14F-4D97-AF65-F5344CB8AC3E}">
        <p14:creationId xmlns:p14="http://schemas.microsoft.com/office/powerpoint/2010/main" val="314869074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3557CA-14D7-488E-AE59-A33C366F8EA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6C72DE5-3FBB-4B27-956A-7818BE374571}"/>
              </a:ext>
            </a:extLst>
          </p:cNvPr>
          <p:cNvSpPr>
            <a:spLocks noGrp="1"/>
          </p:cNvSpPr>
          <p:nvPr>
            <p:ph type="dt" sz="half" idx="10"/>
          </p:nvPr>
        </p:nvSpPr>
        <p:spPr/>
        <p:txBody>
          <a:bodyPr/>
          <a:lstStyle/>
          <a:p>
            <a:fld id="{0537CCF4-7AC1-40BB-B6FF-4361214D7DD8}" type="datetimeFigureOut">
              <a:rPr lang="en-US" smtClean="0"/>
              <a:t>6/25/2018</a:t>
            </a:fld>
            <a:endParaRPr lang="en-US"/>
          </a:p>
        </p:txBody>
      </p:sp>
      <p:sp>
        <p:nvSpPr>
          <p:cNvPr id="4" name="Footer Placeholder 3">
            <a:extLst>
              <a:ext uri="{FF2B5EF4-FFF2-40B4-BE49-F238E27FC236}">
                <a16:creationId xmlns:a16="http://schemas.microsoft.com/office/drawing/2014/main" id="{ACB4810D-3F1D-43DA-B9C5-34902DD1838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BB2F98A-38CC-4B34-B06D-576334515D12}"/>
              </a:ext>
            </a:extLst>
          </p:cNvPr>
          <p:cNvSpPr>
            <a:spLocks noGrp="1"/>
          </p:cNvSpPr>
          <p:nvPr>
            <p:ph type="sldNum" sz="quarter" idx="12"/>
          </p:nvPr>
        </p:nvSpPr>
        <p:spPr/>
        <p:txBody>
          <a:bodyPr/>
          <a:lstStyle/>
          <a:p>
            <a:fld id="{EB5D0C01-6D90-4530-B24D-E0C7E5BE8D75}" type="slidenum">
              <a:rPr lang="en-US" smtClean="0"/>
              <a:t>‹#›</a:t>
            </a:fld>
            <a:endParaRPr lang="en-US"/>
          </a:p>
        </p:txBody>
      </p:sp>
    </p:spTree>
    <p:extLst>
      <p:ext uri="{BB962C8B-B14F-4D97-AF65-F5344CB8AC3E}">
        <p14:creationId xmlns:p14="http://schemas.microsoft.com/office/powerpoint/2010/main" val="145794883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A8EE06F-1BD0-4BBB-95C4-DB923AF8DC77}"/>
              </a:ext>
            </a:extLst>
          </p:cNvPr>
          <p:cNvSpPr>
            <a:spLocks noGrp="1"/>
          </p:cNvSpPr>
          <p:nvPr>
            <p:ph type="dt" sz="half" idx="10"/>
          </p:nvPr>
        </p:nvSpPr>
        <p:spPr/>
        <p:txBody>
          <a:bodyPr/>
          <a:lstStyle/>
          <a:p>
            <a:fld id="{0537CCF4-7AC1-40BB-B6FF-4361214D7DD8}" type="datetimeFigureOut">
              <a:rPr lang="en-US" smtClean="0"/>
              <a:t>6/25/2018</a:t>
            </a:fld>
            <a:endParaRPr lang="en-US"/>
          </a:p>
        </p:txBody>
      </p:sp>
      <p:sp>
        <p:nvSpPr>
          <p:cNvPr id="3" name="Footer Placeholder 2">
            <a:extLst>
              <a:ext uri="{FF2B5EF4-FFF2-40B4-BE49-F238E27FC236}">
                <a16:creationId xmlns:a16="http://schemas.microsoft.com/office/drawing/2014/main" id="{6DEF3998-6978-4DBB-95DB-7AD20D6DEDC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C3676F9-916D-4ED5-9C28-204DA46BC3B4}"/>
              </a:ext>
            </a:extLst>
          </p:cNvPr>
          <p:cNvSpPr>
            <a:spLocks noGrp="1"/>
          </p:cNvSpPr>
          <p:nvPr>
            <p:ph type="sldNum" sz="quarter" idx="12"/>
          </p:nvPr>
        </p:nvSpPr>
        <p:spPr/>
        <p:txBody>
          <a:bodyPr/>
          <a:lstStyle/>
          <a:p>
            <a:fld id="{EB5D0C01-6D90-4530-B24D-E0C7E5BE8D75}" type="slidenum">
              <a:rPr lang="en-US" smtClean="0"/>
              <a:t>‹#›</a:t>
            </a:fld>
            <a:endParaRPr lang="en-US"/>
          </a:p>
        </p:txBody>
      </p:sp>
    </p:spTree>
    <p:extLst>
      <p:ext uri="{BB962C8B-B14F-4D97-AF65-F5344CB8AC3E}">
        <p14:creationId xmlns:p14="http://schemas.microsoft.com/office/powerpoint/2010/main" val="40070000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Lab">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55B8EEB-D399-4AF3-B7D1-E78E1898CC1F}"/>
              </a:ext>
            </a:extLst>
          </p:cNvPr>
          <p:cNvSpPr/>
          <p:nvPr userDrawn="1"/>
        </p:nvSpPr>
        <p:spPr>
          <a:xfrm>
            <a:off x="0" y="0"/>
            <a:ext cx="9144000" cy="13716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1473233" y="1"/>
            <a:ext cx="7511614" cy="1231901"/>
          </a:xfrm>
        </p:spPr>
        <p:txBody>
          <a:bodyPr/>
          <a:lstStyle>
            <a:lvl1pPr>
              <a:defRPr/>
            </a:lvl1pPr>
          </a:lstStyle>
          <a:p>
            <a:r>
              <a:rPr lang="en-US" dirty="0"/>
              <a:t>Click to edit Lab title</a:t>
            </a:r>
          </a:p>
        </p:txBody>
      </p:sp>
      <p:sp>
        <p:nvSpPr>
          <p:cNvPr id="3" name="Content Placeholder 2"/>
          <p:cNvSpPr>
            <a:spLocks noGrp="1"/>
          </p:cNvSpPr>
          <p:nvPr>
            <p:ph idx="1" hasCustomPrompt="1"/>
          </p:nvPr>
        </p:nvSpPr>
        <p:spPr>
          <a:xfrm>
            <a:off x="151194" y="1371600"/>
            <a:ext cx="8833654" cy="4793789"/>
          </a:xfrm>
        </p:spPr>
        <p:txBody>
          <a:bodyPr>
            <a:normAutofit/>
          </a:bodyPr>
          <a:lstStyle>
            <a:lvl1pPr marL="0" indent="0">
              <a:buFontTx/>
              <a:buNone/>
              <a:defRPr sz="2700"/>
            </a:lvl1pPr>
            <a:lvl2pPr marL="342900" indent="0">
              <a:buFontTx/>
              <a:buNone/>
              <a:defRPr sz="2400"/>
            </a:lvl2pPr>
            <a:lvl3pPr marL="685800" indent="0">
              <a:buFontTx/>
              <a:buNone/>
              <a:defRPr sz="2100"/>
            </a:lvl3pPr>
            <a:lvl4pPr marL="1028700" indent="0">
              <a:buFontTx/>
              <a:buNone/>
              <a:defRPr sz="1800"/>
            </a:lvl4pPr>
            <a:lvl5pPr marL="1371600" indent="0">
              <a:buFontTx/>
              <a:buNone/>
              <a:defRPr sz="1800"/>
            </a:lvl5pPr>
          </a:lstStyle>
          <a:p>
            <a:pPr lvl="0"/>
            <a:r>
              <a:rPr lang="en-US" dirty="0"/>
              <a:t>Click to edit Master text styles</a:t>
            </a:r>
          </a:p>
          <a:p>
            <a:pPr lvl="1"/>
            <a:r>
              <a:rPr lang="en-US" dirty="0"/>
              <a:t>Second level </a:t>
            </a:r>
          </a:p>
          <a:p>
            <a:pPr lvl="1"/>
            <a:r>
              <a:rPr lang="en-US" dirty="0"/>
              <a:t>	Third level</a:t>
            </a:r>
          </a:p>
          <a:p>
            <a:pPr lvl="3"/>
            <a:r>
              <a:rPr lang="en-US" dirty="0"/>
              <a:t>Fourth level</a:t>
            </a:r>
          </a:p>
          <a:p>
            <a:pPr lvl="4"/>
            <a:r>
              <a:rPr lang="en-US" dirty="0"/>
              <a:t>Fifth level</a:t>
            </a:r>
          </a:p>
        </p:txBody>
      </p:sp>
      <p:sp>
        <p:nvSpPr>
          <p:cNvPr id="7" name="Rectangle 6">
            <a:extLst>
              <a:ext uri="{FF2B5EF4-FFF2-40B4-BE49-F238E27FC236}">
                <a16:creationId xmlns:a16="http://schemas.microsoft.com/office/drawing/2014/main" id="{36E8BE26-ED1E-4BC3-AABB-33679E13D11C}"/>
              </a:ext>
            </a:extLst>
          </p:cNvPr>
          <p:cNvSpPr/>
          <p:nvPr userDrawn="1"/>
        </p:nvSpPr>
        <p:spPr>
          <a:xfrm>
            <a:off x="158449" y="117610"/>
            <a:ext cx="1314784" cy="715581"/>
          </a:xfrm>
          <a:prstGeom prst="rect">
            <a:avLst/>
          </a:prstGeom>
        </p:spPr>
        <p:txBody>
          <a:bodyPr wrap="none">
            <a:spAutoFit/>
          </a:bodyPr>
          <a:lstStyle/>
          <a:p>
            <a:r>
              <a:rPr lang="en-US" sz="4050" dirty="0">
                <a:solidFill>
                  <a:srgbClr val="3399FF"/>
                </a:solidFill>
              </a:rPr>
              <a:t>LAB</a:t>
            </a:r>
          </a:p>
        </p:txBody>
      </p:sp>
      <p:sp>
        <p:nvSpPr>
          <p:cNvPr id="8" name="Text Placeholder 4">
            <a:extLst>
              <a:ext uri="{FF2B5EF4-FFF2-40B4-BE49-F238E27FC236}">
                <a16:creationId xmlns:a16="http://schemas.microsoft.com/office/drawing/2014/main" id="{10E0EB35-1ACE-4DBD-9585-A5ED9578289D}"/>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2625449846"/>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3FD664-BA50-4F6B-A242-A73EBDCE1A7D}"/>
              </a:ext>
            </a:extLst>
          </p:cNvPr>
          <p:cNvSpPr>
            <a:spLocks noGrp="1"/>
          </p:cNvSpPr>
          <p:nvPr>
            <p:ph type="title"/>
          </p:nvPr>
        </p:nvSpPr>
        <p:spPr>
          <a:xfrm>
            <a:off x="629842" y="457200"/>
            <a:ext cx="2949178" cy="160020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FC274D66-3CAC-441F-A78E-7BD0B4AB7249}"/>
              </a:ext>
            </a:extLst>
          </p:cNvPr>
          <p:cNvSpPr>
            <a:spLocks noGrp="1"/>
          </p:cNvSpPr>
          <p:nvPr>
            <p:ph idx="1"/>
          </p:nvPr>
        </p:nvSpPr>
        <p:spPr>
          <a:xfrm>
            <a:off x="3887392" y="987427"/>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BAEA484-D7EC-45D1-803E-C96AECFC9213}"/>
              </a:ext>
            </a:extLst>
          </p:cNvPr>
          <p:cNvSpPr>
            <a:spLocks noGrp="1"/>
          </p:cNvSpPr>
          <p:nvPr>
            <p:ph type="body" sz="half" idx="2"/>
          </p:nvPr>
        </p:nvSpPr>
        <p:spPr>
          <a:xfrm>
            <a:off x="629842" y="2057400"/>
            <a:ext cx="2949178" cy="3811588"/>
          </a:xfrm>
        </p:spPr>
        <p:txBody>
          <a:bodyPr/>
          <a:lstStyle>
            <a:lvl1pPr marL="0" indent="0">
              <a:buNone/>
              <a:defRPr sz="1200"/>
            </a:lvl1pPr>
            <a:lvl2pPr marL="342834" indent="0">
              <a:buNone/>
              <a:defRPr sz="1050"/>
            </a:lvl2pPr>
            <a:lvl3pPr marL="685669" indent="0">
              <a:buNone/>
              <a:defRPr sz="900"/>
            </a:lvl3pPr>
            <a:lvl4pPr marL="1028503" indent="0">
              <a:buNone/>
              <a:defRPr sz="750"/>
            </a:lvl4pPr>
            <a:lvl5pPr marL="1371337" indent="0">
              <a:buNone/>
              <a:defRPr sz="750"/>
            </a:lvl5pPr>
            <a:lvl6pPr marL="1714171" indent="0">
              <a:buNone/>
              <a:defRPr sz="750"/>
            </a:lvl6pPr>
            <a:lvl7pPr marL="2057006" indent="0">
              <a:buNone/>
              <a:defRPr sz="750"/>
            </a:lvl7pPr>
            <a:lvl8pPr marL="2399839" indent="0">
              <a:buNone/>
              <a:defRPr sz="750"/>
            </a:lvl8pPr>
            <a:lvl9pPr marL="2742673" indent="0">
              <a:buNone/>
              <a:defRPr sz="750"/>
            </a:lvl9pPr>
          </a:lstStyle>
          <a:p>
            <a:pPr lvl="0"/>
            <a:r>
              <a:rPr lang="en-US"/>
              <a:t>Edit Master text styles</a:t>
            </a:r>
          </a:p>
        </p:txBody>
      </p:sp>
      <p:sp>
        <p:nvSpPr>
          <p:cNvPr id="5" name="Date Placeholder 4">
            <a:extLst>
              <a:ext uri="{FF2B5EF4-FFF2-40B4-BE49-F238E27FC236}">
                <a16:creationId xmlns:a16="http://schemas.microsoft.com/office/drawing/2014/main" id="{21913E83-C1CC-4988-BB13-658B421548A5}"/>
              </a:ext>
            </a:extLst>
          </p:cNvPr>
          <p:cNvSpPr>
            <a:spLocks noGrp="1"/>
          </p:cNvSpPr>
          <p:nvPr>
            <p:ph type="dt" sz="half" idx="10"/>
          </p:nvPr>
        </p:nvSpPr>
        <p:spPr/>
        <p:txBody>
          <a:bodyPr/>
          <a:lstStyle/>
          <a:p>
            <a:fld id="{0537CCF4-7AC1-40BB-B6FF-4361214D7DD8}" type="datetimeFigureOut">
              <a:rPr lang="en-US" smtClean="0"/>
              <a:t>6/25/2018</a:t>
            </a:fld>
            <a:endParaRPr lang="en-US"/>
          </a:p>
        </p:txBody>
      </p:sp>
      <p:sp>
        <p:nvSpPr>
          <p:cNvPr id="6" name="Footer Placeholder 5">
            <a:extLst>
              <a:ext uri="{FF2B5EF4-FFF2-40B4-BE49-F238E27FC236}">
                <a16:creationId xmlns:a16="http://schemas.microsoft.com/office/drawing/2014/main" id="{00EA95EB-3B4A-464F-A9A6-11B8F2BB468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83A3D72-95B9-4941-A0D6-9CEBBE70CC83}"/>
              </a:ext>
            </a:extLst>
          </p:cNvPr>
          <p:cNvSpPr>
            <a:spLocks noGrp="1"/>
          </p:cNvSpPr>
          <p:nvPr>
            <p:ph type="sldNum" sz="quarter" idx="12"/>
          </p:nvPr>
        </p:nvSpPr>
        <p:spPr/>
        <p:txBody>
          <a:bodyPr/>
          <a:lstStyle/>
          <a:p>
            <a:fld id="{EB5D0C01-6D90-4530-B24D-E0C7E5BE8D75}" type="slidenum">
              <a:rPr lang="en-US" smtClean="0"/>
              <a:t>‹#›</a:t>
            </a:fld>
            <a:endParaRPr lang="en-US"/>
          </a:p>
        </p:txBody>
      </p:sp>
    </p:spTree>
    <p:extLst>
      <p:ext uri="{BB962C8B-B14F-4D97-AF65-F5344CB8AC3E}">
        <p14:creationId xmlns:p14="http://schemas.microsoft.com/office/powerpoint/2010/main" val="4276324589"/>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9B867C-3DA5-4CBC-981A-F0D6E9C5C0D7}"/>
              </a:ext>
            </a:extLst>
          </p:cNvPr>
          <p:cNvSpPr>
            <a:spLocks noGrp="1"/>
          </p:cNvSpPr>
          <p:nvPr>
            <p:ph type="title"/>
          </p:nvPr>
        </p:nvSpPr>
        <p:spPr>
          <a:xfrm>
            <a:off x="629842" y="457200"/>
            <a:ext cx="2949178" cy="160020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EEAB7AC4-4971-4C55-A07B-BFF5E2E232CA}"/>
              </a:ext>
            </a:extLst>
          </p:cNvPr>
          <p:cNvSpPr>
            <a:spLocks noGrp="1"/>
          </p:cNvSpPr>
          <p:nvPr>
            <p:ph type="pic" idx="1"/>
          </p:nvPr>
        </p:nvSpPr>
        <p:spPr>
          <a:xfrm>
            <a:off x="3887392" y="987427"/>
            <a:ext cx="4629150" cy="4873625"/>
          </a:xfrm>
        </p:spPr>
        <p:txBody>
          <a:bodyPr/>
          <a:lstStyle>
            <a:lvl1pPr marL="0" indent="0">
              <a:buNone/>
              <a:defRPr sz="2400"/>
            </a:lvl1pPr>
            <a:lvl2pPr marL="342834" indent="0">
              <a:buNone/>
              <a:defRPr sz="2100"/>
            </a:lvl2pPr>
            <a:lvl3pPr marL="685669" indent="0">
              <a:buNone/>
              <a:defRPr sz="1800"/>
            </a:lvl3pPr>
            <a:lvl4pPr marL="1028503" indent="0">
              <a:buNone/>
              <a:defRPr sz="1500"/>
            </a:lvl4pPr>
            <a:lvl5pPr marL="1371337" indent="0">
              <a:buNone/>
              <a:defRPr sz="1500"/>
            </a:lvl5pPr>
            <a:lvl6pPr marL="1714171" indent="0">
              <a:buNone/>
              <a:defRPr sz="1500"/>
            </a:lvl6pPr>
            <a:lvl7pPr marL="2057006" indent="0">
              <a:buNone/>
              <a:defRPr sz="1500"/>
            </a:lvl7pPr>
            <a:lvl8pPr marL="2399839" indent="0">
              <a:buNone/>
              <a:defRPr sz="1500"/>
            </a:lvl8pPr>
            <a:lvl9pPr marL="2742673" indent="0">
              <a:buNone/>
              <a:defRPr sz="1500"/>
            </a:lvl9pPr>
          </a:lstStyle>
          <a:p>
            <a:endParaRPr lang="en-US"/>
          </a:p>
        </p:txBody>
      </p:sp>
      <p:sp>
        <p:nvSpPr>
          <p:cNvPr id="4" name="Text Placeholder 3">
            <a:extLst>
              <a:ext uri="{FF2B5EF4-FFF2-40B4-BE49-F238E27FC236}">
                <a16:creationId xmlns:a16="http://schemas.microsoft.com/office/drawing/2014/main" id="{4D5FE166-73DD-4A73-8AC8-029BE4411416}"/>
              </a:ext>
            </a:extLst>
          </p:cNvPr>
          <p:cNvSpPr>
            <a:spLocks noGrp="1"/>
          </p:cNvSpPr>
          <p:nvPr>
            <p:ph type="body" sz="half" idx="2"/>
          </p:nvPr>
        </p:nvSpPr>
        <p:spPr>
          <a:xfrm>
            <a:off x="629842" y="2057400"/>
            <a:ext cx="2949178" cy="3811588"/>
          </a:xfrm>
        </p:spPr>
        <p:txBody>
          <a:bodyPr/>
          <a:lstStyle>
            <a:lvl1pPr marL="0" indent="0">
              <a:buNone/>
              <a:defRPr sz="1200"/>
            </a:lvl1pPr>
            <a:lvl2pPr marL="342834" indent="0">
              <a:buNone/>
              <a:defRPr sz="1050"/>
            </a:lvl2pPr>
            <a:lvl3pPr marL="685669" indent="0">
              <a:buNone/>
              <a:defRPr sz="900"/>
            </a:lvl3pPr>
            <a:lvl4pPr marL="1028503" indent="0">
              <a:buNone/>
              <a:defRPr sz="750"/>
            </a:lvl4pPr>
            <a:lvl5pPr marL="1371337" indent="0">
              <a:buNone/>
              <a:defRPr sz="750"/>
            </a:lvl5pPr>
            <a:lvl6pPr marL="1714171" indent="0">
              <a:buNone/>
              <a:defRPr sz="750"/>
            </a:lvl6pPr>
            <a:lvl7pPr marL="2057006" indent="0">
              <a:buNone/>
              <a:defRPr sz="750"/>
            </a:lvl7pPr>
            <a:lvl8pPr marL="2399839" indent="0">
              <a:buNone/>
              <a:defRPr sz="750"/>
            </a:lvl8pPr>
            <a:lvl9pPr marL="2742673" indent="0">
              <a:buNone/>
              <a:defRPr sz="750"/>
            </a:lvl9pPr>
          </a:lstStyle>
          <a:p>
            <a:pPr lvl="0"/>
            <a:r>
              <a:rPr lang="en-US"/>
              <a:t>Edit Master text styles</a:t>
            </a:r>
          </a:p>
        </p:txBody>
      </p:sp>
      <p:sp>
        <p:nvSpPr>
          <p:cNvPr id="5" name="Date Placeholder 4">
            <a:extLst>
              <a:ext uri="{FF2B5EF4-FFF2-40B4-BE49-F238E27FC236}">
                <a16:creationId xmlns:a16="http://schemas.microsoft.com/office/drawing/2014/main" id="{5DCF0E34-DD3E-4794-81D9-2CD86342C4AC}"/>
              </a:ext>
            </a:extLst>
          </p:cNvPr>
          <p:cNvSpPr>
            <a:spLocks noGrp="1"/>
          </p:cNvSpPr>
          <p:nvPr>
            <p:ph type="dt" sz="half" idx="10"/>
          </p:nvPr>
        </p:nvSpPr>
        <p:spPr/>
        <p:txBody>
          <a:bodyPr/>
          <a:lstStyle/>
          <a:p>
            <a:fld id="{0537CCF4-7AC1-40BB-B6FF-4361214D7DD8}" type="datetimeFigureOut">
              <a:rPr lang="en-US" smtClean="0"/>
              <a:t>6/25/2018</a:t>
            </a:fld>
            <a:endParaRPr lang="en-US"/>
          </a:p>
        </p:txBody>
      </p:sp>
      <p:sp>
        <p:nvSpPr>
          <p:cNvPr id="6" name="Footer Placeholder 5">
            <a:extLst>
              <a:ext uri="{FF2B5EF4-FFF2-40B4-BE49-F238E27FC236}">
                <a16:creationId xmlns:a16="http://schemas.microsoft.com/office/drawing/2014/main" id="{19612C23-250D-4398-9B3C-CB6AC86B470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ED2A67E-F8E7-4547-B326-46C9C3F005DF}"/>
              </a:ext>
            </a:extLst>
          </p:cNvPr>
          <p:cNvSpPr>
            <a:spLocks noGrp="1"/>
          </p:cNvSpPr>
          <p:nvPr>
            <p:ph type="sldNum" sz="quarter" idx="12"/>
          </p:nvPr>
        </p:nvSpPr>
        <p:spPr/>
        <p:txBody>
          <a:bodyPr/>
          <a:lstStyle/>
          <a:p>
            <a:fld id="{EB5D0C01-6D90-4530-B24D-E0C7E5BE8D75}" type="slidenum">
              <a:rPr lang="en-US" smtClean="0"/>
              <a:t>‹#›</a:t>
            </a:fld>
            <a:endParaRPr lang="en-US"/>
          </a:p>
        </p:txBody>
      </p:sp>
    </p:spTree>
    <p:extLst>
      <p:ext uri="{BB962C8B-B14F-4D97-AF65-F5344CB8AC3E}">
        <p14:creationId xmlns:p14="http://schemas.microsoft.com/office/powerpoint/2010/main" val="751631176"/>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FDC08B-C82B-4ED0-AEB6-912C6D9F133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D8BD01D-7EA8-43A2-BFE6-AA254269DDCD}"/>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75F5786-9716-4E10-99DE-CDCA705E9A51}"/>
              </a:ext>
            </a:extLst>
          </p:cNvPr>
          <p:cNvSpPr>
            <a:spLocks noGrp="1"/>
          </p:cNvSpPr>
          <p:nvPr>
            <p:ph type="dt" sz="half" idx="10"/>
          </p:nvPr>
        </p:nvSpPr>
        <p:spPr/>
        <p:txBody>
          <a:bodyPr/>
          <a:lstStyle/>
          <a:p>
            <a:fld id="{0537CCF4-7AC1-40BB-B6FF-4361214D7DD8}" type="datetimeFigureOut">
              <a:rPr lang="en-US" smtClean="0"/>
              <a:t>6/25/2018</a:t>
            </a:fld>
            <a:endParaRPr lang="en-US"/>
          </a:p>
        </p:txBody>
      </p:sp>
      <p:sp>
        <p:nvSpPr>
          <p:cNvPr id="5" name="Footer Placeholder 4">
            <a:extLst>
              <a:ext uri="{FF2B5EF4-FFF2-40B4-BE49-F238E27FC236}">
                <a16:creationId xmlns:a16="http://schemas.microsoft.com/office/drawing/2014/main" id="{F9A6E98E-8CB2-4BC5-928A-8D8902BFB4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99561AD-A897-424E-8D2F-E4F436EBAEAB}"/>
              </a:ext>
            </a:extLst>
          </p:cNvPr>
          <p:cNvSpPr>
            <a:spLocks noGrp="1"/>
          </p:cNvSpPr>
          <p:nvPr>
            <p:ph type="sldNum" sz="quarter" idx="12"/>
          </p:nvPr>
        </p:nvSpPr>
        <p:spPr/>
        <p:txBody>
          <a:bodyPr/>
          <a:lstStyle/>
          <a:p>
            <a:fld id="{EB5D0C01-6D90-4530-B24D-E0C7E5BE8D75}" type="slidenum">
              <a:rPr lang="en-US" smtClean="0"/>
              <a:t>‹#›</a:t>
            </a:fld>
            <a:endParaRPr lang="en-US"/>
          </a:p>
        </p:txBody>
      </p:sp>
    </p:spTree>
    <p:extLst>
      <p:ext uri="{BB962C8B-B14F-4D97-AF65-F5344CB8AC3E}">
        <p14:creationId xmlns:p14="http://schemas.microsoft.com/office/powerpoint/2010/main" val="120007262"/>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8FF4209-2B0E-4EEB-A079-736E433B3A62}"/>
              </a:ext>
            </a:extLst>
          </p:cNvPr>
          <p:cNvSpPr>
            <a:spLocks noGrp="1"/>
          </p:cNvSpPr>
          <p:nvPr>
            <p:ph type="title" orient="vert"/>
          </p:nvPr>
        </p:nvSpPr>
        <p:spPr>
          <a:xfrm>
            <a:off x="6543675" y="365126"/>
            <a:ext cx="1971675"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DD939CA-AB1E-47E4-AD25-4988D21C6F41}"/>
              </a:ext>
            </a:extLst>
          </p:cNvPr>
          <p:cNvSpPr>
            <a:spLocks noGrp="1"/>
          </p:cNvSpPr>
          <p:nvPr>
            <p:ph type="body" orient="vert" idx="1"/>
          </p:nvPr>
        </p:nvSpPr>
        <p:spPr>
          <a:xfrm>
            <a:off x="628651" y="365126"/>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D21A96C-E445-4E34-9CC7-69ED0009794C}"/>
              </a:ext>
            </a:extLst>
          </p:cNvPr>
          <p:cNvSpPr>
            <a:spLocks noGrp="1"/>
          </p:cNvSpPr>
          <p:nvPr>
            <p:ph type="dt" sz="half" idx="10"/>
          </p:nvPr>
        </p:nvSpPr>
        <p:spPr/>
        <p:txBody>
          <a:bodyPr/>
          <a:lstStyle/>
          <a:p>
            <a:fld id="{0537CCF4-7AC1-40BB-B6FF-4361214D7DD8}" type="datetimeFigureOut">
              <a:rPr lang="en-US" smtClean="0"/>
              <a:t>6/25/2018</a:t>
            </a:fld>
            <a:endParaRPr lang="en-US"/>
          </a:p>
        </p:txBody>
      </p:sp>
      <p:sp>
        <p:nvSpPr>
          <p:cNvPr id="5" name="Footer Placeholder 4">
            <a:extLst>
              <a:ext uri="{FF2B5EF4-FFF2-40B4-BE49-F238E27FC236}">
                <a16:creationId xmlns:a16="http://schemas.microsoft.com/office/drawing/2014/main" id="{5800E78A-7333-4820-A665-78898735D36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CD2DC0A-B93B-4C68-99F4-3F42FCAA065C}"/>
              </a:ext>
            </a:extLst>
          </p:cNvPr>
          <p:cNvSpPr>
            <a:spLocks noGrp="1"/>
          </p:cNvSpPr>
          <p:nvPr>
            <p:ph type="sldNum" sz="quarter" idx="12"/>
          </p:nvPr>
        </p:nvSpPr>
        <p:spPr/>
        <p:txBody>
          <a:bodyPr/>
          <a:lstStyle/>
          <a:p>
            <a:fld id="{EB5D0C01-6D90-4530-B24D-E0C7E5BE8D75}" type="slidenum">
              <a:rPr lang="en-US" smtClean="0"/>
              <a:t>‹#›</a:t>
            </a:fld>
            <a:endParaRPr lang="en-US"/>
          </a:p>
        </p:txBody>
      </p:sp>
    </p:spTree>
    <p:extLst>
      <p:ext uri="{BB962C8B-B14F-4D97-AF65-F5344CB8AC3E}">
        <p14:creationId xmlns:p14="http://schemas.microsoft.com/office/powerpoint/2010/main" val="570994438"/>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D83B01"/>
                </a:solidFill>
              </a:defRPr>
            </a:lvl1pPr>
          </a:lstStyle>
          <a:p>
            <a:r>
              <a:rPr lang="en-US" dirty="0"/>
              <a:t>Click to edit Master title style</a:t>
            </a:r>
          </a:p>
        </p:txBody>
      </p:sp>
      <p:sp>
        <p:nvSpPr>
          <p:cNvPr id="6" name="Text Placeholder 5"/>
          <p:cNvSpPr>
            <a:spLocks noGrp="1"/>
          </p:cNvSpPr>
          <p:nvPr>
            <p:ph type="body" sz="quarter" idx="10"/>
          </p:nvPr>
        </p:nvSpPr>
        <p:spPr>
          <a:xfrm>
            <a:off x="201931" y="1189177"/>
            <a:ext cx="8740142" cy="4730913"/>
          </a:xfrm>
        </p:spPr>
        <p:txBody>
          <a:bodyPr/>
          <a:lstStyle>
            <a:lvl1pPr marL="0" indent="0">
              <a:buNone/>
              <a:defRPr>
                <a:gradFill>
                  <a:gsLst>
                    <a:gs pos="1250">
                      <a:schemeClr val="tx1"/>
                    </a:gs>
                    <a:gs pos="99000">
                      <a:schemeClr val="tx1"/>
                    </a:gs>
                  </a:gsLst>
                  <a:lin ang="5400000" scaled="0"/>
                </a:gradFill>
              </a:defRPr>
            </a:lvl1pPr>
            <a:lvl2pPr marL="0" indent="0">
              <a:buFontTx/>
              <a:buNone/>
              <a:defRPr sz="1471"/>
            </a:lvl2pPr>
            <a:lvl3pPr marL="168041" indent="0">
              <a:buNone/>
              <a:defRPr/>
            </a:lvl3pPr>
            <a:lvl4pPr marL="336080" indent="0">
              <a:buNone/>
              <a:defRPr/>
            </a:lvl4pPr>
            <a:lvl5pPr marL="504121"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3056069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amp; Co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1194" y="0"/>
            <a:ext cx="8833654" cy="878350"/>
          </a:xfrm>
        </p:spPr>
        <p:txBody>
          <a:bodyPr/>
          <a:lstStyle>
            <a:lvl1pPr>
              <a:defRPr/>
            </a:lvl1pPr>
          </a:lstStyle>
          <a:p>
            <a:r>
              <a:rPr lang="en-US" dirty="0"/>
              <a:t>Content &amp; Code</a:t>
            </a:r>
          </a:p>
        </p:txBody>
      </p:sp>
      <p:sp>
        <p:nvSpPr>
          <p:cNvPr id="3" name="Content Placeholder 2"/>
          <p:cNvSpPr>
            <a:spLocks noGrp="1"/>
          </p:cNvSpPr>
          <p:nvPr>
            <p:ph idx="1"/>
          </p:nvPr>
        </p:nvSpPr>
        <p:spPr>
          <a:xfrm>
            <a:off x="151194" y="1231902"/>
            <a:ext cx="8833654" cy="2421204"/>
          </a:xfrm>
        </p:spPr>
        <p:txBody>
          <a:bodyPr>
            <a:normAutofit/>
          </a:bodyPr>
          <a:lstStyle>
            <a:lvl1pPr marL="0" indent="0">
              <a:buFont typeface="Arial" panose="020B0604020202020204" pitchFamily="34" charset="0"/>
              <a:buNone/>
              <a:defRPr sz="2100"/>
            </a:lvl1pPr>
            <a:lvl2pPr marL="342900" indent="0">
              <a:buFont typeface="Arial" panose="020B0604020202020204" pitchFamily="34" charset="0"/>
              <a:buNone/>
              <a:defRPr sz="1800"/>
            </a:lvl2pPr>
            <a:lvl3pPr marL="685800" indent="0">
              <a:buFont typeface="Arial" panose="020B0604020202020204" pitchFamily="34" charset="0"/>
              <a:buNone/>
              <a:defRPr sz="1500"/>
            </a:lvl3pPr>
            <a:lvl4pPr marL="1028700" indent="0">
              <a:buFont typeface="Arial" panose="020B0604020202020204" pitchFamily="34" charset="0"/>
              <a:buNone/>
              <a:defRPr sz="1350"/>
            </a:lvl4pPr>
            <a:lvl5pPr marL="1371600" indent="0">
              <a:buFont typeface="Arial" panose="020B0604020202020204" pitchFamily="34" charset="0"/>
              <a:buNone/>
              <a:defRPr sz="135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a:extLst>
              <a:ext uri="{FF2B5EF4-FFF2-40B4-BE49-F238E27FC236}">
                <a16:creationId xmlns:a16="http://schemas.microsoft.com/office/drawing/2014/main" id="{06833DA2-9089-4E59-9B9D-7F3A29DCE61C}"/>
              </a:ext>
            </a:extLst>
          </p:cNvPr>
          <p:cNvSpPr/>
          <p:nvPr userDrawn="1"/>
        </p:nvSpPr>
        <p:spPr bwMode="auto">
          <a:xfrm>
            <a:off x="33849" y="3653108"/>
            <a:ext cx="9020275" cy="3129417"/>
          </a:xfrm>
          <a:prstGeom prst="rect">
            <a:avLst/>
          </a:prstGeom>
          <a:solidFill>
            <a:schemeClr val="accent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577" fontAlgn="base">
              <a:spcBef>
                <a:spcPct val="0"/>
              </a:spcBef>
              <a:spcAft>
                <a:spcPct val="0"/>
              </a:spcAft>
            </a:pPr>
            <a:endParaRPr lang="en-US" sz="1471" dirty="0">
              <a:gradFill>
                <a:gsLst>
                  <a:gs pos="0">
                    <a:srgbClr val="FFFFFF"/>
                  </a:gs>
                  <a:gs pos="100000">
                    <a:srgbClr val="FFFFFF"/>
                  </a:gs>
                </a:gsLst>
                <a:lin ang="5400000" scaled="0"/>
              </a:gradFill>
            </a:endParaRPr>
          </a:p>
        </p:txBody>
      </p:sp>
      <p:sp>
        <p:nvSpPr>
          <p:cNvPr id="10" name="Content Placeholder 2">
            <a:extLst>
              <a:ext uri="{FF2B5EF4-FFF2-40B4-BE49-F238E27FC236}">
                <a16:creationId xmlns:a16="http://schemas.microsoft.com/office/drawing/2014/main" id="{A7A07890-C86B-4334-9F28-D4C01C01B9F8}"/>
              </a:ext>
            </a:extLst>
          </p:cNvPr>
          <p:cNvSpPr>
            <a:spLocks noGrp="1"/>
          </p:cNvSpPr>
          <p:nvPr>
            <p:ph idx="10" hasCustomPrompt="1"/>
          </p:nvPr>
        </p:nvSpPr>
        <p:spPr>
          <a:xfrm>
            <a:off x="151194" y="3795486"/>
            <a:ext cx="8833654" cy="2910114"/>
          </a:xfrm>
          <a:solidFill>
            <a:schemeClr val="bg1"/>
          </a:solidFill>
          <a:ln w="60325" cmpd="sng">
            <a:solidFill>
              <a:srgbClr val="0070C0"/>
            </a:solidFill>
          </a:ln>
        </p:spPr>
        <p:txBody>
          <a:bodyPr>
            <a:normAutofit/>
          </a:bodyPr>
          <a:lstStyle>
            <a:lvl1pPr marL="0" indent="0" defTabSz="0">
              <a:buFont typeface="Arial" panose="020B0604020202020204" pitchFamily="34" charset="0"/>
              <a:buNone/>
              <a:defRPr sz="1200">
                <a:latin typeface="Courier New" panose="02070309020205020404" pitchFamily="49" charset="0"/>
                <a:cs typeface="Courier New" panose="02070309020205020404" pitchFamily="49" charset="0"/>
              </a:defRPr>
            </a:lvl1pPr>
            <a:lvl2pPr marL="342900" indent="0" defTabSz="0">
              <a:buFont typeface="Arial" panose="020B0604020202020204" pitchFamily="34" charset="0"/>
              <a:buNone/>
              <a:defRPr sz="1200">
                <a:latin typeface="Courier New" panose="02070309020205020404" pitchFamily="49" charset="0"/>
                <a:cs typeface="Courier New" panose="02070309020205020404" pitchFamily="49" charset="0"/>
              </a:defRPr>
            </a:lvl2pPr>
            <a:lvl3pPr marL="685800" indent="0" defTabSz="0">
              <a:buFont typeface="Arial" panose="020B0604020202020204" pitchFamily="34" charset="0"/>
              <a:buNone/>
              <a:defRPr sz="1200">
                <a:latin typeface="Courier New" panose="02070309020205020404" pitchFamily="49" charset="0"/>
                <a:cs typeface="Courier New" panose="02070309020205020404" pitchFamily="49" charset="0"/>
              </a:defRPr>
            </a:lvl3pPr>
            <a:lvl4pPr marL="1028700" indent="0" defTabSz="0">
              <a:buFont typeface="Arial" panose="020B0604020202020204" pitchFamily="34" charset="0"/>
              <a:buNone/>
              <a:defRPr sz="1200">
                <a:latin typeface="Courier New" panose="02070309020205020404" pitchFamily="49" charset="0"/>
                <a:cs typeface="Courier New" panose="02070309020205020404" pitchFamily="49" charset="0"/>
              </a:defRPr>
            </a:lvl4pPr>
            <a:lvl5pPr marL="1371600" indent="0" defTabSz="0">
              <a:buFont typeface="Arial" panose="020B0604020202020204" pitchFamily="34" charset="0"/>
              <a:buNone/>
              <a:defRPr sz="1200">
                <a:latin typeface="Courier New" panose="02070309020205020404" pitchFamily="49" charset="0"/>
                <a:cs typeface="Courier New" panose="02070309020205020404" pitchFamily="49" charset="0"/>
              </a:defRPr>
            </a:lvl5pPr>
          </a:lstStyle>
          <a:p>
            <a:pPr lvl="0"/>
            <a:r>
              <a:rPr lang="en-US" dirty="0"/>
              <a:t>Click to Edit/Paste/Insert Code or Paste/Insert Screenshot</a:t>
            </a:r>
          </a:p>
          <a:p>
            <a:pPr lvl="1"/>
            <a:r>
              <a:rPr lang="en-US" dirty="0"/>
              <a:t>	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056990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8.xml"/><Relationship Id="rId3" Type="http://schemas.openxmlformats.org/officeDocument/2006/relationships/slideLayout" Target="../slideLayouts/slideLayout23.xml"/><Relationship Id="rId7" Type="http://schemas.openxmlformats.org/officeDocument/2006/relationships/slideLayout" Target="../slideLayouts/slideLayout27.xml"/><Relationship Id="rId12" Type="http://schemas.openxmlformats.org/officeDocument/2006/relationships/theme" Target="../theme/theme2.xml"/><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5" Type="http://schemas.openxmlformats.org/officeDocument/2006/relationships/slideLayout" Target="../slideLayouts/slideLayout25.xml"/><Relationship Id="rId10" Type="http://schemas.openxmlformats.org/officeDocument/2006/relationships/slideLayout" Target="../slideLayouts/slideLayout30.xml"/><Relationship Id="rId4" Type="http://schemas.openxmlformats.org/officeDocument/2006/relationships/slideLayout" Target="../slideLayouts/slideLayout24.xml"/><Relationship Id="rId9" Type="http://schemas.openxmlformats.org/officeDocument/2006/relationships/slideLayout" Target="../slideLayouts/slideLayout2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9.xml"/><Relationship Id="rId13" Type="http://schemas.openxmlformats.org/officeDocument/2006/relationships/theme" Target="../theme/theme3.xml"/><Relationship Id="rId3" Type="http://schemas.openxmlformats.org/officeDocument/2006/relationships/slideLayout" Target="../slideLayouts/slideLayout34.xml"/><Relationship Id="rId7" Type="http://schemas.openxmlformats.org/officeDocument/2006/relationships/slideLayout" Target="../slideLayouts/slideLayout38.xml"/><Relationship Id="rId12" Type="http://schemas.openxmlformats.org/officeDocument/2006/relationships/slideLayout" Target="../slideLayouts/slideLayout43.xml"/><Relationship Id="rId2" Type="http://schemas.openxmlformats.org/officeDocument/2006/relationships/slideLayout" Target="../slideLayouts/slideLayout33.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5" Type="http://schemas.openxmlformats.org/officeDocument/2006/relationships/slideLayout" Target="../slideLayouts/slideLayout36.xml"/><Relationship Id="rId10" Type="http://schemas.openxmlformats.org/officeDocument/2006/relationships/slideLayout" Target="../slideLayouts/slideLayout41.xml"/><Relationship Id="rId4" Type="http://schemas.openxmlformats.org/officeDocument/2006/relationships/slideLayout" Target="../slideLayouts/slideLayout35.xml"/><Relationship Id="rId9" Type="http://schemas.openxmlformats.org/officeDocument/2006/relationships/slideLayout" Target="../slideLayouts/slideLayout40.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1.xml"/><Relationship Id="rId13" Type="http://schemas.openxmlformats.org/officeDocument/2006/relationships/slideLayout" Target="../slideLayouts/slideLayout56.xml"/><Relationship Id="rId3" Type="http://schemas.openxmlformats.org/officeDocument/2006/relationships/slideLayout" Target="../slideLayouts/slideLayout46.xml"/><Relationship Id="rId7" Type="http://schemas.openxmlformats.org/officeDocument/2006/relationships/slideLayout" Target="../slideLayouts/slideLayout50.xml"/><Relationship Id="rId12" Type="http://schemas.openxmlformats.org/officeDocument/2006/relationships/slideLayout" Target="../slideLayouts/slideLayout55.xml"/><Relationship Id="rId17" Type="http://schemas.openxmlformats.org/officeDocument/2006/relationships/theme" Target="../theme/theme4.xml"/><Relationship Id="rId2" Type="http://schemas.openxmlformats.org/officeDocument/2006/relationships/slideLayout" Target="../slideLayouts/slideLayout45.xml"/><Relationship Id="rId16" Type="http://schemas.openxmlformats.org/officeDocument/2006/relationships/slideLayout" Target="../slideLayouts/slideLayout59.xml"/><Relationship Id="rId1" Type="http://schemas.openxmlformats.org/officeDocument/2006/relationships/slideLayout" Target="../slideLayouts/slideLayout44.xml"/><Relationship Id="rId6" Type="http://schemas.openxmlformats.org/officeDocument/2006/relationships/slideLayout" Target="../slideLayouts/slideLayout49.xml"/><Relationship Id="rId11" Type="http://schemas.openxmlformats.org/officeDocument/2006/relationships/slideLayout" Target="../slideLayouts/slideLayout54.xml"/><Relationship Id="rId5" Type="http://schemas.openxmlformats.org/officeDocument/2006/relationships/slideLayout" Target="../slideLayouts/slideLayout48.xml"/><Relationship Id="rId15" Type="http://schemas.openxmlformats.org/officeDocument/2006/relationships/slideLayout" Target="../slideLayouts/slideLayout58.xml"/><Relationship Id="rId10" Type="http://schemas.openxmlformats.org/officeDocument/2006/relationships/slideLayout" Target="../slideLayouts/slideLayout53.xml"/><Relationship Id="rId4" Type="http://schemas.openxmlformats.org/officeDocument/2006/relationships/slideLayout" Target="../slideLayouts/slideLayout47.xml"/><Relationship Id="rId9" Type="http://schemas.openxmlformats.org/officeDocument/2006/relationships/slideLayout" Target="../slideLayouts/slideLayout52.xml"/><Relationship Id="rId14" Type="http://schemas.openxmlformats.org/officeDocument/2006/relationships/slideLayout" Target="../slideLayouts/slideLayout57.xml"/></Relationships>
</file>

<file path=ppt/slideMasters/_rels/slideMaster5.xml.rels><?xml version="1.0" encoding="UTF-8" standalone="yes"?>
<Relationships xmlns="http://schemas.openxmlformats.org/package/2006/relationships"><Relationship Id="rId2" Type="http://schemas.openxmlformats.org/officeDocument/2006/relationships/theme" Target="../theme/theme5.xml"/><Relationship Id="rId1" Type="http://schemas.openxmlformats.org/officeDocument/2006/relationships/slideLayout" Target="../slideLayouts/slideLayout60.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8.xml"/><Relationship Id="rId13" Type="http://schemas.openxmlformats.org/officeDocument/2006/relationships/theme" Target="../theme/theme6.xml"/><Relationship Id="rId3" Type="http://schemas.openxmlformats.org/officeDocument/2006/relationships/slideLayout" Target="../slideLayouts/slideLayout63.xml"/><Relationship Id="rId7" Type="http://schemas.openxmlformats.org/officeDocument/2006/relationships/slideLayout" Target="../slideLayouts/slideLayout67.xml"/><Relationship Id="rId12" Type="http://schemas.openxmlformats.org/officeDocument/2006/relationships/slideLayout" Target="../slideLayouts/slideLayout72.xml"/><Relationship Id="rId2" Type="http://schemas.openxmlformats.org/officeDocument/2006/relationships/slideLayout" Target="../slideLayouts/slideLayout62.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5" Type="http://schemas.openxmlformats.org/officeDocument/2006/relationships/slideLayout" Target="../slideLayouts/slideLayout65.xml"/><Relationship Id="rId10" Type="http://schemas.openxmlformats.org/officeDocument/2006/relationships/slideLayout" Target="../slideLayouts/slideLayout70.xml"/><Relationship Id="rId4" Type="http://schemas.openxmlformats.org/officeDocument/2006/relationships/slideLayout" Target="../slideLayouts/slideLayout64.xml"/><Relationship Id="rId9" Type="http://schemas.openxmlformats.org/officeDocument/2006/relationships/slideLayout" Target="../slideLayouts/slideLayout69.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80.xml"/><Relationship Id="rId13" Type="http://schemas.openxmlformats.org/officeDocument/2006/relationships/theme" Target="../theme/theme7.xml"/><Relationship Id="rId3" Type="http://schemas.openxmlformats.org/officeDocument/2006/relationships/slideLayout" Target="../slideLayouts/slideLayout75.xml"/><Relationship Id="rId7" Type="http://schemas.openxmlformats.org/officeDocument/2006/relationships/slideLayout" Target="../slideLayouts/slideLayout79.xml"/><Relationship Id="rId12" Type="http://schemas.openxmlformats.org/officeDocument/2006/relationships/slideLayout" Target="../slideLayouts/slideLayout84.xml"/><Relationship Id="rId2" Type="http://schemas.openxmlformats.org/officeDocument/2006/relationships/slideLayout" Target="../slideLayouts/slideLayout74.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slideLayout" Target="../slideLayouts/slideLayout83.xml"/><Relationship Id="rId5" Type="http://schemas.openxmlformats.org/officeDocument/2006/relationships/slideLayout" Target="../slideLayouts/slideLayout77.xml"/><Relationship Id="rId10" Type="http://schemas.openxmlformats.org/officeDocument/2006/relationships/slideLayout" Target="../slideLayouts/slideLayout82.xml"/><Relationship Id="rId4" Type="http://schemas.openxmlformats.org/officeDocument/2006/relationships/slideLayout" Target="../slideLayouts/slideLayout76.xml"/><Relationship Id="rId9" Type="http://schemas.openxmlformats.org/officeDocument/2006/relationships/slideLayout" Target="../slideLayouts/slideLayout8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0"/>
            <a:ext cx="9144000" cy="70408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5001" name="Rectangle 9"/>
          <p:cNvSpPr>
            <a:spLocks noChangeArrowheads="1"/>
          </p:cNvSpPr>
          <p:nvPr/>
        </p:nvSpPr>
        <p:spPr bwMode="auto">
          <a:xfrm>
            <a:off x="4763" y="731838"/>
            <a:ext cx="9136062" cy="6111875"/>
          </a:xfrm>
          <a:prstGeom prst="rect">
            <a:avLst/>
          </a:prstGeom>
          <a:noFill/>
          <a:ln w="28575" algn="ctr">
            <a:noFill/>
            <a:miter lim="800000"/>
            <a:headEnd/>
            <a:tailEnd/>
          </a:ln>
          <a:effectLst/>
        </p:spPr>
        <p:txBody>
          <a:bodyPr wrap="none" anchor="ctr"/>
          <a:lstStyle/>
          <a:p>
            <a:pPr algn="ctr" eaLnBrk="0" hangingPunct="0">
              <a:defRPr/>
            </a:pPr>
            <a:endParaRPr lang="en-US" dirty="0">
              <a:cs typeface="+mn-cs"/>
            </a:endParaRPr>
          </a:p>
        </p:txBody>
      </p:sp>
      <p:sp>
        <p:nvSpPr>
          <p:cNvPr id="1029" name="Rectangle 4"/>
          <p:cNvSpPr>
            <a:spLocks noGrp="1" noChangeArrowheads="1"/>
          </p:cNvSpPr>
          <p:nvPr>
            <p:ph type="title"/>
          </p:nvPr>
        </p:nvSpPr>
        <p:spPr bwMode="auto">
          <a:xfrm>
            <a:off x="460375" y="-2"/>
            <a:ext cx="7773988" cy="740664"/>
          </a:xfrm>
          <a:prstGeom prst="rect">
            <a:avLst/>
          </a:prstGeom>
          <a:noFill/>
          <a:ln w="9525">
            <a:noFill/>
            <a:miter lim="800000"/>
            <a:headEnd/>
            <a:tailEnd/>
          </a:ln>
        </p:spPr>
        <p:txBody>
          <a:bodyPr vert="horz" wrap="square" lIns="0" tIns="45720" rIns="91440" bIns="45720" numCol="1" anchor="ctr" anchorCtr="0" compatLnSpc="1">
            <a:prstTxWarp prst="textNoShape">
              <a:avLst/>
            </a:prstTxWarp>
          </a:bodyPr>
          <a:lstStyle/>
          <a:p>
            <a:pPr lvl="0"/>
            <a:r>
              <a:rPr lang="en-US" dirty="0"/>
              <a:t>Slide Title</a:t>
            </a:r>
          </a:p>
        </p:txBody>
      </p:sp>
      <p:sp>
        <p:nvSpPr>
          <p:cNvPr id="1030" name="Rectangle 5"/>
          <p:cNvSpPr>
            <a:spLocks noGrp="1" noChangeArrowheads="1"/>
          </p:cNvSpPr>
          <p:nvPr>
            <p:ph type="body" idx="1"/>
          </p:nvPr>
        </p:nvSpPr>
        <p:spPr bwMode="auto">
          <a:xfrm>
            <a:off x="261253" y="1021215"/>
            <a:ext cx="8574837" cy="514735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a:t>Body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Box 7">
            <a:extLst>
              <a:ext uri="{FF2B5EF4-FFF2-40B4-BE49-F238E27FC236}">
                <a16:creationId xmlns:a16="http://schemas.microsoft.com/office/drawing/2014/main" id="{6F9E1F0F-225E-4E24-B49F-412C1037260E}"/>
              </a:ext>
            </a:extLst>
          </p:cNvPr>
          <p:cNvSpPr txBox="1"/>
          <p:nvPr userDrawn="1"/>
        </p:nvSpPr>
        <p:spPr>
          <a:xfrm>
            <a:off x="6750596" y="6566714"/>
            <a:ext cx="2388641" cy="276999"/>
          </a:xfrm>
          <a:prstGeom prst="rect">
            <a:avLst/>
          </a:prstGeom>
          <a:noFill/>
        </p:spPr>
        <p:txBody>
          <a:bodyPr wrap="square" rtlCol="0">
            <a:spAutoFit/>
          </a:bodyPr>
          <a:lstStyle/>
          <a:p>
            <a:pPr algn="r"/>
            <a:r>
              <a:rPr lang="en-US" sz="1200" b="0" dirty="0">
                <a:solidFill>
                  <a:schemeClr val="bg2">
                    <a:lumMod val="75000"/>
                  </a:schemeClr>
                </a:solidFill>
              </a:rPr>
              <a:t>#70-777 @ITProGuru</a:t>
            </a:r>
          </a:p>
        </p:txBody>
      </p:sp>
    </p:spTree>
    <p:extLst>
      <p:ext uri="{BB962C8B-B14F-4D97-AF65-F5344CB8AC3E}">
        <p14:creationId xmlns:p14="http://schemas.microsoft.com/office/powerpoint/2010/main" val="2642523221"/>
      </p:ext>
    </p:extLst>
  </p:cSld>
  <p:clrMap bg1="lt1" tx1="dk1" bg2="lt2" tx2="dk2" accent1="accent1" accent2="accent2" accent3="accent3" accent4="accent4" accent5="accent5" accent6="accent6" hlink="hlink" folHlink="folHlink"/>
  <p:sldLayoutIdLst>
    <p:sldLayoutId id="2147483661" r:id="rId1"/>
    <p:sldLayoutId id="2147483672" r:id="rId2"/>
    <p:sldLayoutId id="2147483666" r:id="rId3"/>
    <p:sldLayoutId id="2147483701" r:id="rId4"/>
    <p:sldLayoutId id="2147483662" r:id="rId5"/>
    <p:sldLayoutId id="2147483709" r:id="rId6"/>
    <p:sldLayoutId id="2147483699" r:id="rId7"/>
    <p:sldLayoutId id="2147483702" r:id="rId8"/>
    <p:sldLayoutId id="2147483700" r:id="rId9"/>
    <p:sldLayoutId id="2147483705" r:id="rId10"/>
    <p:sldLayoutId id="2147483703" r:id="rId11"/>
    <p:sldLayoutId id="2147483706" r:id="rId12"/>
    <p:sldLayoutId id="2147483663" r:id="rId13"/>
    <p:sldLayoutId id="2147483664" r:id="rId14"/>
    <p:sldLayoutId id="2147483665" r:id="rId15"/>
    <p:sldLayoutId id="2147483667" r:id="rId16"/>
    <p:sldLayoutId id="2147483668" r:id="rId17"/>
    <p:sldLayoutId id="2147483669" r:id="rId18"/>
    <p:sldLayoutId id="2147483670" r:id="rId19"/>
    <p:sldLayoutId id="2147483671" r:id="rId20"/>
  </p:sldLayoutIdLst>
  <p:txStyles>
    <p:titleStyle>
      <a:lvl1pPr algn="l" rtl="0" eaLnBrk="1" fontAlgn="base" hangingPunct="1">
        <a:lnSpc>
          <a:spcPct val="85000"/>
        </a:lnSpc>
        <a:spcBef>
          <a:spcPct val="0"/>
        </a:spcBef>
        <a:spcAft>
          <a:spcPct val="0"/>
        </a:spcAft>
        <a:buClr>
          <a:srgbClr val="DC0081"/>
        </a:buClr>
        <a:buFont typeface="Wingdings" pitchFamily="2" charset="2"/>
        <a:defRPr sz="2800">
          <a:solidFill>
            <a:schemeClr val="bg1"/>
          </a:solidFill>
          <a:latin typeface="Segoe UI" pitchFamily="34" charset="0"/>
          <a:ea typeface="Segoe UI" pitchFamily="34" charset="0"/>
          <a:cs typeface="Segoe UI" pitchFamily="34" charset="0"/>
        </a:defRPr>
      </a:lvl1pPr>
      <a:lvl2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2pPr>
      <a:lvl3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3pPr>
      <a:lvl4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4pPr>
      <a:lvl5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5pPr>
      <a:lvl6pPr marL="4572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6pPr>
      <a:lvl7pPr marL="9144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7pPr>
      <a:lvl8pPr marL="13716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8pPr>
      <a:lvl9pPr marL="18288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9pPr>
    </p:titleStyle>
    <p:body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0"/>
            <a:ext cx="9144000" cy="70408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b="0" dirty="0">
              <a:solidFill>
                <a:srgbClr val="FFFFFF"/>
              </a:solidFill>
            </a:endParaRPr>
          </a:p>
        </p:txBody>
      </p:sp>
      <p:sp>
        <p:nvSpPr>
          <p:cNvPr id="725001" name="Rectangle 9"/>
          <p:cNvSpPr>
            <a:spLocks noChangeArrowheads="1"/>
          </p:cNvSpPr>
          <p:nvPr/>
        </p:nvSpPr>
        <p:spPr bwMode="auto">
          <a:xfrm>
            <a:off x="4763" y="731838"/>
            <a:ext cx="9136062" cy="6111875"/>
          </a:xfrm>
          <a:prstGeom prst="rect">
            <a:avLst/>
          </a:prstGeom>
          <a:noFill/>
          <a:ln w="28575" algn="ctr">
            <a:noFill/>
            <a:miter lim="800000"/>
            <a:headEnd/>
            <a:tailEnd/>
          </a:ln>
          <a:effectLst/>
        </p:spPr>
        <p:txBody>
          <a:bodyPr wrap="none" anchor="ctr"/>
          <a:lstStyle/>
          <a:p>
            <a:pPr algn="ctr" eaLnBrk="0" fontAlgn="auto" hangingPunct="0">
              <a:spcBef>
                <a:spcPts val="0"/>
              </a:spcBef>
              <a:spcAft>
                <a:spcPts val="0"/>
              </a:spcAft>
              <a:defRPr/>
            </a:pPr>
            <a:endParaRPr lang="en-US" b="0" dirty="0">
              <a:solidFill>
                <a:srgbClr val="000000"/>
              </a:solidFill>
              <a:latin typeface="Verdana"/>
              <a:cs typeface="+mn-cs"/>
            </a:endParaRPr>
          </a:p>
        </p:txBody>
      </p:sp>
      <p:sp>
        <p:nvSpPr>
          <p:cNvPr id="1029" name="Rectangle 4"/>
          <p:cNvSpPr>
            <a:spLocks noGrp="1" noChangeArrowheads="1"/>
          </p:cNvSpPr>
          <p:nvPr>
            <p:ph type="title"/>
          </p:nvPr>
        </p:nvSpPr>
        <p:spPr bwMode="auto">
          <a:xfrm>
            <a:off x="460375" y="-2"/>
            <a:ext cx="7773988" cy="740664"/>
          </a:xfrm>
          <a:prstGeom prst="rect">
            <a:avLst/>
          </a:prstGeom>
          <a:noFill/>
          <a:ln w="9525">
            <a:noFill/>
            <a:miter lim="800000"/>
            <a:headEnd/>
            <a:tailEnd/>
          </a:ln>
        </p:spPr>
        <p:txBody>
          <a:bodyPr vert="horz" wrap="square" lIns="0" tIns="45720" rIns="91440" bIns="45720" numCol="1" anchor="ctr" anchorCtr="0" compatLnSpc="1">
            <a:prstTxWarp prst="textNoShape">
              <a:avLst/>
            </a:prstTxWarp>
          </a:bodyPr>
          <a:lstStyle/>
          <a:p>
            <a:pPr lvl="0"/>
            <a:r>
              <a:rPr lang="en-US" dirty="0"/>
              <a:t>Slide Title</a:t>
            </a:r>
          </a:p>
        </p:txBody>
      </p:sp>
      <p:sp>
        <p:nvSpPr>
          <p:cNvPr id="1030" name="Rectangle 5"/>
          <p:cNvSpPr>
            <a:spLocks noGrp="1" noChangeArrowheads="1"/>
          </p:cNvSpPr>
          <p:nvPr>
            <p:ph type="body" idx="1"/>
          </p:nvPr>
        </p:nvSpPr>
        <p:spPr bwMode="auto">
          <a:xfrm>
            <a:off x="458788" y="1021215"/>
            <a:ext cx="8119156" cy="514735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a:t>Body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07075370"/>
      </p:ext>
    </p:extLst>
  </p:cSld>
  <p:clrMap bg1="lt1" tx1="dk1" bg2="lt2" tx2="dk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Lst>
  <p:txStyles>
    <p:titleStyle>
      <a:lvl1pPr algn="l" rtl="0" eaLnBrk="1" fontAlgn="base" hangingPunct="1">
        <a:lnSpc>
          <a:spcPct val="85000"/>
        </a:lnSpc>
        <a:spcBef>
          <a:spcPct val="0"/>
        </a:spcBef>
        <a:spcAft>
          <a:spcPct val="0"/>
        </a:spcAft>
        <a:buClr>
          <a:srgbClr val="DC0081"/>
        </a:buClr>
        <a:buFont typeface="Wingdings" pitchFamily="2" charset="2"/>
        <a:defRPr sz="2800">
          <a:solidFill>
            <a:schemeClr val="bg1"/>
          </a:solidFill>
          <a:latin typeface="Segoe UI" pitchFamily="34" charset="0"/>
          <a:ea typeface="Segoe UI" pitchFamily="34" charset="0"/>
          <a:cs typeface="Segoe UI" pitchFamily="34" charset="0"/>
        </a:defRPr>
      </a:lvl1pPr>
      <a:lvl2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2pPr>
      <a:lvl3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3pPr>
      <a:lvl4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4pPr>
      <a:lvl5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5pPr>
      <a:lvl6pPr marL="4572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6pPr>
      <a:lvl7pPr marL="9144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7pPr>
      <a:lvl8pPr marL="13716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8pPr>
      <a:lvl9pPr marL="18288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9pPr>
    </p:titleStyle>
    <p:body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9912175C-3CF6-487A-9684-5B9CA6422935}" type="datetimeFigureOut">
              <a:rPr lang="en-US" smtClean="0"/>
              <a:t>6/25/2018</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1C8EB9E8-CA3A-4349-8165-A1A8FED2E9F7}" type="slidenum">
              <a:rPr lang="en-US" smtClean="0"/>
              <a:t>‹#›</a:t>
            </a:fld>
            <a:endParaRPr lang="en-US"/>
          </a:p>
        </p:txBody>
      </p:sp>
    </p:spTree>
    <p:extLst>
      <p:ext uri="{BB962C8B-B14F-4D97-AF65-F5344CB8AC3E}">
        <p14:creationId xmlns:p14="http://schemas.microsoft.com/office/powerpoint/2010/main" val="891066972"/>
      </p:ext>
    </p:extLst>
  </p:cSld>
  <p:clrMap bg1="lt1" tx1="dk1" bg2="lt2" tx2="dk2" accent1="accent1" accent2="accent2" accent3="accent3" accent4="accent4" accent5="accent5" accent6="accent6" hlink="hlink" folHlink="folHlink"/>
  <p:sldLayoutIdLst>
    <p:sldLayoutId id="2147483725" r:id="rId1"/>
    <p:sldLayoutId id="2147483726" r:id="rId2"/>
    <p:sldLayoutId id="2147483727" r:id="rId3"/>
    <p:sldLayoutId id="2147483728" r:id="rId4"/>
    <p:sldLayoutId id="2147483729" r:id="rId5"/>
    <p:sldLayoutId id="2147483730" r:id="rId6"/>
    <p:sldLayoutId id="2147483731" r:id="rId7"/>
    <p:sldLayoutId id="2147483732" r:id="rId8"/>
    <p:sldLayoutId id="2147483733" r:id="rId9"/>
    <p:sldLayoutId id="2147483734" r:id="rId10"/>
    <p:sldLayoutId id="2147483735" r:id="rId11"/>
    <p:sldLayoutId id="2147483736" r:id="rId12"/>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7"/>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1" y="6356352"/>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D01120C9-890A-4013-ADCB-1DF4AE2150B6}" type="datetimeFigureOut">
              <a:rPr lang="en-US" smtClean="0"/>
              <a:t>6/25/2018</a:t>
            </a:fld>
            <a:endParaRPr lang="en-US"/>
          </a:p>
        </p:txBody>
      </p:sp>
      <p:sp>
        <p:nvSpPr>
          <p:cNvPr id="5" name="Footer Placeholder 4"/>
          <p:cNvSpPr>
            <a:spLocks noGrp="1"/>
          </p:cNvSpPr>
          <p:nvPr>
            <p:ph type="ftr" sz="quarter" idx="3"/>
          </p:nvPr>
        </p:nvSpPr>
        <p:spPr>
          <a:xfrm>
            <a:off x="3028950" y="6356352"/>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2"/>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3EC3BC81-F2B5-4BD2-808C-0E2507328F7C}" type="slidenum">
              <a:rPr lang="en-US" smtClean="0"/>
              <a:t>‹#›</a:t>
            </a:fld>
            <a:endParaRPr lang="en-US"/>
          </a:p>
        </p:txBody>
      </p:sp>
    </p:spTree>
    <p:extLst>
      <p:ext uri="{BB962C8B-B14F-4D97-AF65-F5344CB8AC3E}">
        <p14:creationId xmlns:p14="http://schemas.microsoft.com/office/powerpoint/2010/main" val="3687636153"/>
      </p:ext>
    </p:extLst>
  </p:cSld>
  <p:clrMap bg1="lt1" tx1="dk1" bg2="lt2" tx2="dk2" accent1="accent1" accent2="accent2" accent3="accent3" accent4="accent4" accent5="accent5" accent6="accent6" hlink="hlink" folHlink="folHlink"/>
  <p:sldLayoutIdLst>
    <p:sldLayoutId id="2147483738" r:id="rId1"/>
    <p:sldLayoutId id="2147483739" r:id="rId2"/>
    <p:sldLayoutId id="2147483740" r:id="rId3"/>
    <p:sldLayoutId id="2147483741" r:id="rId4"/>
    <p:sldLayoutId id="2147483742" r:id="rId5"/>
    <p:sldLayoutId id="2147483743" r:id="rId6"/>
    <p:sldLayoutId id="2147483744" r:id="rId7"/>
    <p:sldLayoutId id="2147483745" r:id="rId8"/>
    <p:sldLayoutId id="2147483746" r:id="rId9"/>
    <p:sldLayoutId id="2147483747" r:id="rId10"/>
    <p:sldLayoutId id="2147483748" r:id="rId11"/>
    <p:sldLayoutId id="2147483749" r:id="rId12"/>
    <p:sldLayoutId id="2147483750" r:id="rId13"/>
    <p:sldLayoutId id="2147483751" r:id="rId14"/>
    <p:sldLayoutId id="2147483752" r:id="rId15"/>
    <p:sldLayoutId id="2147483753" r:id="rId16"/>
  </p:sldLayoutIdLst>
  <p:txStyles>
    <p:titleStyle>
      <a:lvl1pPr algn="l" defTabSz="685669"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17" indent="-171417" algn="l" defTabSz="685669"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251" indent="-171417" algn="l" defTabSz="685669"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086" indent="-171417" algn="l" defTabSz="685669"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199920" indent="-171417" algn="l" defTabSz="68566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2754" indent="-171417" algn="l" defTabSz="68566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589" indent="-171417" algn="l" defTabSz="68566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423" indent="-171417" algn="l" defTabSz="68566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256" indent="-171417" algn="l" defTabSz="68566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090" indent="-171417" algn="l" defTabSz="68566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669" rtl="0" eaLnBrk="1" latinLnBrk="0" hangingPunct="1">
        <a:defRPr sz="1350" kern="1200">
          <a:solidFill>
            <a:schemeClr val="tx1"/>
          </a:solidFill>
          <a:latin typeface="+mn-lt"/>
          <a:ea typeface="+mn-ea"/>
          <a:cs typeface="+mn-cs"/>
        </a:defRPr>
      </a:lvl1pPr>
      <a:lvl2pPr marL="342834" algn="l" defTabSz="685669" rtl="0" eaLnBrk="1" latinLnBrk="0" hangingPunct="1">
        <a:defRPr sz="1350" kern="1200">
          <a:solidFill>
            <a:schemeClr val="tx1"/>
          </a:solidFill>
          <a:latin typeface="+mn-lt"/>
          <a:ea typeface="+mn-ea"/>
          <a:cs typeface="+mn-cs"/>
        </a:defRPr>
      </a:lvl2pPr>
      <a:lvl3pPr marL="685669" algn="l" defTabSz="685669" rtl="0" eaLnBrk="1" latinLnBrk="0" hangingPunct="1">
        <a:defRPr sz="1350" kern="1200">
          <a:solidFill>
            <a:schemeClr val="tx1"/>
          </a:solidFill>
          <a:latin typeface="+mn-lt"/>
          <a:ea typeface="+mn-ea"/>
          <a:cs typeface="+mn-cs"/>
        </a:defRPr>
      </a:lvl3pPr>
      <a:lvl4pPr marL="1028503" algn="l" defTabSz="685669" rtl="0" eaLnBrk="1" latinLnBrk="0" hangingPunct="1">
        <a:defRPr sz="1350" kern="1200">
          <a:solidFill>
            <a:schemeClr val="tx1"/>
          </a:solidFill>
          <a:latin typeface="+mn-lt"/>
          <a:ea typeface="+mn-ea"/>
          <a:cs typeface="+mn-cs"/>
        </a:defRPr>
      </a:lvl4pPr>
      <a:lvl5pPr marL="1371337" algn="l" defTabSz="685669" rtl="0" eaLnBrk="1" latinLnBrk="0" hangingPunct="1">
        <a:defRPr sz="1350" kern="1200">
          <a:solidFill>
            <a:schemeClr val="tx1"/>
          </a:solidFill>
          <a:latin typeface="+mn-lt"/>
          <a:ea typeface="+mn-ea"/>
          <a:cs typeface="+mn-cs"/>
        </a:defRPr>
      </a:lvl5pPr>
      <a:lvl6pPr marL="1714171" algn="l" defTabSz="685669" rtl="0" eaLnBrk="1" latinLnBrk="0" hangingPunct="1">
        <a:defRPr sz="1350" kern="1200">
          <a:solidFill>
            <a:schemeClr val="tx1"/>
          </a:solidFill>
          <a:latin typeface="+mn-lt"/>
          <a:ea typeface="+mn-ea"/>
          <a:cs typeface="+mn-cs"/>
        </a:defRPr>
      </a:lvl6pPr>
      <a:lvl7pPr marL="2057006" algn="l" defTabSz="685669" rtl="0" eaLnBrk="1" latinLnBrk="0" hangingPunct="1">
        <a:defRPr sz="1350" kern="1200">
          <a:solidFill>
            <a:schemeClr val="tx1"/>
          </a:solidFill>
          <a:latin typeface="+mn-lt"/>
          <a:ea typeface="+mn-ea"/>
          <a:cs typeface="+mn-cs"/>
        </a:defRPr>
      </a:lvl7pPr>
      <a:lvl8pPr marL="2399839" algn="l" defTabSz="685669" rtl="0" eaLnBrk="1" latinLnBrk="0" hangingPunct="1">
        <a:defRPr sz="1350" kern="1200">
          <a:solidFill>
            <a:schemeClr val="tx1"/>
          </a:solidFill>
          <a:latin typeface="+mn-lt"/>
          <a:ea typeface="+mn-ea"/>
          <a:cs typeface="+mn-cs"/>
        </a:defRPr>
      </a:lvl8pPr>
      <a:lvl9pPr marL="2742673" algn="l" defTabSz="685669" rtl="0" eaLnBrk="1" latinLnBrk="0" hangingPunct="1">
        <a:defRPr sz="135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7"/>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1" y="6356352"/>
            <a:ext cx="2057400" cy="365125"/>
          </a:xfrm>
          <a:prstGeom prst="rect">
            <a:avLst/>
          </a:prstGeom>
        </p:spPr>
        <p:txBody>
          <a:bodyPr vert="horz" lIns="91440" tIns="45720" rIns="91440" bIns="45720" rtlCol="0" anchor="ctr"/>
          <a:lstStyle>
            <a:lvl1pPr algn="l">
              <a:defRPr sz="843">
                <a:solidFill>
                  <a:schemeClr val="tx1">
                    <a:tint val="75000"/>
                  </a:schemeClr>
                </a:solidFill>
              </a:defRPr>
            </a:lvl1pPr>
          </a:lstStyle>
          <a:p>
            <a:fld id="{CDCAADEA-3560-4BB5-920F-3B19C200D20C}" type="datetimeFigureOut">
              <a:rPr lang="en-US" smtClean="0"/>
              <a:t>6/25/2018</a:t>
            </a:fld>
            <a:endParaRPr lang="en-US" dirty="0"/>
          </a:p>
        </p:txBody>
      </p:sp>
      <p:sp>
        <p:nvSpPr>
          <p:cNvPr id="5" name="Footer Placeholder 4"/>
          <p:cNvSpPr>
            <a:spLocks noGrp="1"/>
          </p:cNvSpPr>
          <p:nvPr>
            <p:ph type="ftr" sz="quarter" idx="3"/>
          </p:nvPr>
        </p:nvSpPr>
        <p:spPr>
          <a:xfrm>
            <a:off x="3028950" y="6356352"/>
            <a:ext cx="3086100" cy="365125"/>
          </a:xfrm>
          <a:prstGeom prst="rect">
            <a:avLst/>
          </a:prstGeom>
        </p:spPr>
        <p:txBody>
          <a:bodyPr vert="horz" lIns="91440" tIns="45720" rIns="91440" bIns="45720" rtlCol="0" anchor="ctr"/>
          <a:lstStyle>
            <a:lvl1pPr algn="ctr">
              <a:defRPr sz="843">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57950" y="6356352"/>
            <a:ext cx="2057400" cy="365125"/>
          </a:xfrm>
          <a:prstGeom prst="rect">
            <a:avLst/>
          </a:prstGeom>
        </p:spPr>
        <p:txBody>
          <a:bodyPr vert="horz" lIns="91440" tIns="45720" rIns="91440" bIns="45720" rtlCol="0" anchor="ctr"/>
          <a:lstStyle>
            <a:lvl1pPr algn="r">
              <a:defRPr sz="843">
                <a:solidFill>
                  <a:schemeClr val="tx1">
                    <a:tint val="75000"/>
                  </a:schemeClr>
                </a:solidFill>
              </a:defRPr>
            </a:lvl1pPr>
          </a:lstStyle>
          <a:p>
            <a:fld id="{C3E41779-C3C4-408F-A905-53068E0F56DD}" type="slidenum">
              <a:rPr lang="en-US" smtClean="0"/>
              <a:t>‹#›</a:t>
            </a:fld>
            <a:endParaRPr lang="en-US" dirty="0"/>
          </a:p>
        </p:txBody>
      </p:sp>
    </p:spTree>
    <p:extLst>
      <p:ext uri="{BB962C8B-B14F-4D97-AF65-F5344CB8AC3E}">
        <p14:creationId xmlns:p14="http://schemas.microsoft.com/office/powerpoint/2010/main" val="3993872942"/>
      </p:ext>
    </p:extLst>
  </p:cSld>
  <p:clrMap bg1="lt1" tx1="dk1" bg2="lt2" tx2="dk2" accent1="accent1" accent2="accent2" accent3="accent3" accent4="accent4" accent5="accent5" accent6="accent6" hlink="hlink" folHlink="folHlink"/>
  <p:sldLayoutIdLst>
    <p:sldLayoutId id="2147483755" r:id="rId1"/>
  </p:sldLayoutIdLst>
  <p:txStyles>
    <p:titleStyle>
      <a:lvl1pPr algn="l" defTabSz="642843" rtl="0" eaLnBrk="1" latinLnBrk="0" hangingPunct="1">
        <a:lnSpc>
          <a:spcPct val="90000"/>
        </a:lnSpc>
        <a:spcBef>
          <a:spcPct val="0"/>
        </a:spcBef>
        <a:buNone/>
        <a:defRPr sz="3093" kern="1200">
          <a:solidFill>
            <a:schemeClr val="tx1"/>
          </a:solidFill>
          <a:latin typeface="+mj-lt"/>
          <a:ea typeface="+mj-ea"/>
          <a:cs typeface="+mj-cs"/>
        </a:defRPr>
      </a:lvl1pPr>
    </p:titleStyle>
    <p:bodyStyle>
      <a:lvl1pPr marL="160711" indent="-160711" algn="l" defTabSz="642843" rtl="0" eaLnBrk="1" latinLnBrk="0" hangingPunct="1">
        <a:lnSpc>
          <a:spcPct val="90000"/>
        </a:lnSpc>
        <a:spcBef>
          <a:spcPts val="703"/>
        </a:spcBef>
        <a:buFont typeface="Arial" panose="020B0604020202020204" pitchFamily="34" charset="0"/>
        <a:buChar char="•"/>
        <a:defRPr sz="1968" kern="1200">
          <a:solidFill>
            <a:schemeClr val="tx1"/>
          </a:solidFill>
          <a:latin typeface="+mn-lt"/>
          <a:ea typeface="+mn-ea"/>
          <a:cs typeface="+mn-cs"/>
        </a:defRPr>
      </a:lvl1pPr>
      <a:lvl2pPr marL="482132" indent="-160711" algn="l" defTabSz="642843" rtl="0" eaLnBrk="1" latinLnBrk="0" hangingPunct="1">
        <a:lnSpc>
          <a:spcPct val="90000"/>
        </a:lnSpc>
        <a:spcBef>
          <a:spcPts val="352"/>
        </a:spcBef>
        <a:buFont typeface="Arial" panose="020B0604020202020204" pitchFamily="34" charset="0"/>
        <a:buChar char="•"/>
        <a:defRPr sz="1688" kern="1200">
          <a:solidFill>
            <a:schemeClr val="tx1"/>
          </a:solidFill>
          <a:latin typeface="+mn-lt"/>
          <a:ea typeface="+mn-ea"/>
          <a:cs typeface="+mn-cs"/>
        </a:defRPr>
      </a:lvl2pPr>
      <a:lvl3pPr marL="803555" indent="-160711" algn="l" defTabSz="642843" rtl="0" eaLnBrk="1" latinLnBrk="0" hangingPunct="1">
        <a:lnSpc>
          <a:spcPct val="90000"/>
        </a:lnSpc>
        <a:spcBef>
          <a:spcPts val="352"/>
        </a:spcBef>
        <a:buFont typeface="Arial" panose="020B0604020202020204" pitchFamily="34" charset="0"/>
        <a:buChar char="•"/>
        <a:defRPr sz="1406" kern="1200">
          <a:solidFill>
            <a:schemeClr val="tx1"/>
          </a:solidFill>
          <a:latin typeface="+mn-lt"/>
          <a:ea typeface="+mn-ea"/>
          <a:cs typeface="+mn-cs"/>
        </a:defRPr>
      </a:lvl3pPr>
      <a:lvl4pPr marL="1124976" indent="-160711" algn="l" defTabSz="642843" rtl="0" eaLnBrk="1" latinLnBrk="0" hangingPunct="1">
        <a:lnSpc>
          <a:spcPct val="90000"/>
        </a:lnSpc>
        <a:spcBef>
          <a:spcPts val="352"/>
        </a:spcBef>
        <a:buFont typeface="Arial" panose="020B0604020202020204" pitchFamily="34" charset="0"/>
        <a:buChar char="•"/>
        <a:defRPr sz="1265" kern="1200">
          <a:solidFill>
            <a:schemeClr val="tx1"/>
          </a:solidFill>
          <a:latin typeface="+mn-lt"/>
          <a:ea typeface="+mn-ea"/>
          <a:cs typeface="+mn-cs"/>
        </a:defRPr>
      </a:lvl4pPr>
      <a:lvl5pPr marL="1446398" indent="-160711" algn="l" defTabSz="642843" rtl="0" eaLnBrk="1" latinLnBrk="0" hangingPunct="1">
        <a:lnSpc>
          <a:spcPct val="90000"/>
        </a:lnSpc>
        <a:spcBef>
          <a:spcPts val="352"/>
        </a:spcBef>
        <a:buFont typeface="Arial" panose="020B0604020202020204" pitchFamily="34" charset="0"/>
        <a:buChar char="•"/>
        <a:defRPr sz="1265" kern="1200">
          <a:solidFill>
            <a:schemeClr val="tx1"/>
          </a:solidFill>
          <a:latin typeface="+mn-lt"/>
          <a:ea typeface="+mn-ea"/>
          <a:cs typeface="+mn-cs"/>
        </a:defRPr>
      </a:lvl5pPr>
      <a:lvl6pPr marL="1767820" indent="-160711" algn="l" defTabSz="642843" rtl="0" eaLnBrk="1" latinLnBrk="0" hangingPunct="1">
        <a:lnSpc>
          <a:spcPct val="90000"/>
        </a:lnSpc>
        <a:spcBef>
          <a:spcPts val="352"/>
        </a:spcBef>
        <a:buFont typeface="Arial" panose="020B0604020202020204" pitchFamily="34" charset="0"/>
        <a:buChar char="•"/>
        <a:defRPr sz="1265" kern="1200">
          <a:solidFill>
            <a:schemeClr val="tx1"/>
          </a:solidFill>
          <a:latin typeface="+mn-lt"/>
          <a:ea typeface="+mn-ea"/>
          <a:cs typeface="+mn-cs"/>
        </a:defRPr>
      </a:lvl6pPr>
      <a:lvl7pPr marL="2089241" indent="-160711" algn="l" defTabSz="642843" rtl="0" eaLnBrk="1" latinLnBrk="0" hangingPunct="1">
        <a:lnSpc>
          <a:spcPct val="90000"/>
        </a:lnSpc>
        <a:spcBef>
          <a:spcPts val="352"/>
        </a:spcBef>
        <a:buFont typeface="Arial" panose="020B0604020202020204" pitchFamily="34" charset="0"/>
        <a:buChar char="•"/>
        <a:defRPr sz="1265" kern="1200">
          <a:solidFill>
            <a:schemeClr val="tx1"/>
          </a:solidFill>
          <a:latin typeface="+mn-lt"/>
          <a:ea typeface="+mn-ea"/>
          <a:cs typeface="+mn-cs"/>
        </a:defRPr>
      </a:lvl7pPr>
      <a:lvl8pPr marL="2410663" indent="-160711" algn="l" defTabSz="642843" rtl="0" eaLnBrk="1" latinLnBrk="0" hangingPunct="1">
        <a:lnSpc>
          <a:spcPct val="90000"/>
        </a:lnSpc>
        <a:spcBef>
          <a:spcPts val="352"/>
        </a:spcBef>
        <a:buFont typeface="Arial" panose="020B0604020202020204" pitchFamily="34" charset="0"/>
        <a:buChar char="•"/>
        <a:defRPr sz="1265" kern="1200">
          <a:solidFill>
            <a:schemeClr val="tx1"/>
          </a:solidFill>
          <a:latin typeface="+mn-lt"/>
          <a:ea typeface="+mn-ea"/>
          <a:cs typeface="+mn-cs"/>
        </a:defRPr>
      </a:lvl8pPr>
      <a:lvl9pPr marL="2732084" indent="-160711" algn="l" defTabSz="642843" rtl="0" eaLnBrk="1" latinLnBrk="0" hangingPunct="1">
        <a:lnSpc>
          <a:spcPct val="90000"/>
        </a:lnSpc>
        <a:spcBef>
          <a:spcPts val="352"/>
        </a:spcBef>
        <a:buFont typeface="Arial" panose="020B0604020202020204" pitchFamily="34" charset="0"/>
        <a:buChar char="•"/>
        <a:defRPr sz="1265" kern="1200">
          <a:solidFill>
            <a:schemeClr val="tx1"/>
          </a:solidFill>
          <a:latin typeface="+mn-lt"/>
          <a:ea typeface="+mn-ea"/>
          <a:cs typeface="+mn-cs"/>
        </a:defRPr>
      </a:lvl9pPr>
    </p:bodyStyle>
    <p:otherStyle>
      <a:defPPr>
        <a:defRPr lang="en-US"/>
      </a:defPPr>
      <a:lvl1pPr marL="0" algn="l" defTabSz="642843" rtl="0" eaLnBrk="1" latinLnBrk="0" hangingPunct="1">
        <a:defRPr sz="1265" kern="1200">
          <a:solidFill>
            <a:schemeClr val="tx1"/>
          </a:solidFill>
          <a:latin typeface="+mn-lt"/>
          <a:ea typeface="+mn-ea"/>
          <a:cs typeface="+mn-cs"/>
        </a:defRPr>
      </a:lvl1pPr>
      <a:lvl2pPr marL="321422" algn="l" defTabSz="642843" rtl="0" eaLnBrk="1" latinLnBrk="0" hangingPunct="1">
        <a:defRPr sz="1265" kern="1200">
          <a:solidFill>
            <a:schemeClr val="tx1"/>
          </a:solidFill>
          <a:latin typeface="+mn-lt"/>
          <a:ea typeface="+mn-ea"/>
          <a:cs typeface="+mn-cs"/>
        </a:defRPr>
      </a:lvl2pPr>
      <a:lvl3pPr marL="642843" algn="l" defTabSz="642843" rtl="0" eaLnBrk="1" latinLnBrk="0" hangingPunct="1">
        <a:defRPr sz="1265" kern="1200">
          <a:solidFill>
            <a:schemeClr val="tx1"/>
          </a:solidFill>
          <a:latin typeface="+mn-lt"/>
          <a:ea typeface="+mn-ea"/>
          <a:cs typeface="+mn-cs"/>
        </a:defRPr>
      </a:lvl3pPr>
      <a:lvl4pPr marL="964265" algn="l" defTabSz="642843" rtl="0" eaLnBrk="1" latinLnBrk="0" hangingPunct="1">
        <a:defRPr sz="1265" kern="1200">
          <a:solidFill>
            <a:schemeClr val="tx1"/>
          </a:solidFill>
          <a:latin typeface="+mn-lt"/>
          <a:ea typeface="+mn-ea"/>
          <a:cs typeface="+mn-cs"/>
        </a:defRPr>
      </a:lvl4pPr>
      <a:lvl5pPr marL="1285688" algn="l" defTabSz="642843" rtl="0" eaLnBrk="1" latinLnBrk="0" hangingPunct="1">
        <a:defRPr sz="1265" kern="1200">
          <a:solidFill>
            <a:schemeClr val="tx1"/>
          </a:solidFill>
          <a:latin typeface="+mn-lt"/>
          <a:ea typeface="+mn-ea"/>
          <a:cs typeface="+mn-cs"/>
        </a:defRPr>
      </a:lvl5pPr>
      <a:lvl6pPr marL="1607108" algn="l" defTabSz="642843" rtl="0" eaLnBrk="1" latinLnBrk="0" hangingPunct="1">
        <a:defRPr sz="1265" kern="1200">
          <a:solidFill>
            <a:schemeClr val="tx1"/>
          </a:solidFill>
          <a:latin typeface="+mn-lt"/>
          <a:ea typeface="+mn-ea"/>
          <a:cs typeface="+mn-cs"/>
        </a:defRPr>
      </a:lvl6pPr>
      <a:lvl7pPr marL="1928531" algn="l" defTabSz="642843" rtl="0" eaLnBrk="1" latinLnBrk="0" hangingPunct="1">
        <a:defRPr sz="1265" kern="1200">
          <a:solidFill>
            <a:schemeClr val="tx1"/>
          </a:solidFill>
          <a:latin typeface="+mn-lt"/>
          <a:ea typeface="+mn-ea"/>
          <a:cs typeface="+mn-cs"/>
        </a:defRPr>
      </a:lvl7pPr>
      <a:lvl8pPr marL="2249952" algn="l" defTabSz="642843" rtl="0" eaLnBrk="1" latinLnBrk="0" hangingPunct="1">
        <a:defRPr sz="1265" kern="1200">
          <a:solidFill>
            <a:schemeClr val="tx1"/>
          </a:solidFill>
          <a:latin typeface="+mn-lt"/>
          <a:ea typeface="+mn-ea"/>
          <a:cs typeface="+mn-cs"/>
        </a:defRPr>
      </a:lvl8pPr>
      <a:lvl9pPr marL="2571374" algn="l" defTabSz="642843" rtl="0" eaLnBrk="1" latinLnBrk="0" hangingPunct="1">
        <a:defRPr sz="1265"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D01120C9-890A-4013-ADCB-1DF4AE2150B6}" type="datetimeFigureOut">
              <a:rPr lang="en-US" smtClean="0"/>
              <a:t>6/25/2018</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3EC3BC81-F2B5-4BD2-808C-0E2507328F7C}" type="slidenum">
              <a:rPr lang="en-US" smtClean="0"/>
              <a:t>‹#›</a:t>
            </a:fld>
            <a:endParaRPr lang="en-US"/>
          </a:p>
        </p:txBody>
      </p:sp>
    </p:spTree>
    <p:extLst>
      <p:ext uri="{BB962C8B-B14F-4D97-AF65-F5344CB8AC3E}">
        <p14:creationId xmlns:p14="http://schemas.microsoft.com/office/powerpoint/2010/main" val="4083161510"/>
      </p:ext>
    </p:extLst>
  </p:cSld>
  <p:clrMap bg1="lt1" tx1="dk1" bg2="lt2" tx2="dk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 id="2147483768" r:id="rId12"/>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AFEFF40-F835-4012-A939-14B0D2B15DC2}"/>
              </a:ext>
            </a:extLst>
          </p:cNvPr>
          <p:cNvSpPr>
            <a:spLocks noGrp="1"/>
          </p:cNvSpPr>
          <p:nvPr>
            <p:ph type="title"/>
          </p:nvPr>
        </p:nvSpPr>
        <p:spPr>
          <a:xfrm>
            <a:off x="628650" y="365127"/>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C6B9BB6-A0D9-436C-9EDE-4C3496600650}"/>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253748F-D937-4069-B84A-D7BDA921D15D}"/>
              </a:ext>
            </a:extLst>
          </p:cNvPr>
          <p:cNvSpPr>
            <a:spLocks noGrp="1"/>
          </p:cNvSpPr>
          <p:nvPr>
            <p:ph type="dt" sz="half" idx="2"/>
          </p:nvPr>
        </p:nvSpPr>
        <p:spPr>
          <a:xfrm>
            <a:off x="628651" y="6356352"/>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537CCF4-7AC1-40BB-B6FF-4361214D7DD8}" type="datetimeFigureOut">
              <a:rPr lang="en-US" smtClean="0"/>
              <a:t>6/25/2018</a:t>
            </a:fld>
            <a:endParaRPr lang="en-US"/>
          </a:p>
        </p:txBody>
      </p:sp>
      <p:sp>
        <p:nvSpPr>
          <p:cNvPr id="5" name="Footer Placeholder 4">
            <a:extLst>
              <a:ext uri="{FF2B5EF4-FFF2-40B4-BE49-F238E27FC236}">
                <a16:creationId xmlns:a16="http://schemas.microsoft.com/office/drawing/2014/main" id="{E492926B-C5C4-44C0-85B0-81E7697FDB36}"/>
              </a:ext>
            </a:extLst>
          </p:cNvPr>
          <p:cNvSpPr>
            <a:spLocks noGrp="1"/>
          </p:cNvSpPr>
          <p:nvPr>
            <p:ph type="ftr" sz="quarter" idx="3"/>
          </p:nvPr>
        </p:nvSpPr>
        <p:spPr>
          <a:xfrm>
            <a:off x="3028950" y="6356352"/>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1232C9B-8578-4F28-BE15-DE59A222231E}"/>
              </a:ext>
            </a:extLst>
          </p:cNvPr>
          <p:cNvSpPr>
            <a:spLocks noGrp="1"/>
          </p:cNvSpPr>
          <p:nvPr>
            <p:ph type="sldNum" sz="quarter" idx="4"/>
          </p:nvPr>
        </p:nvSpPr>
        <p:spPr>
          <a:xfrm>
            <a:off x="6457950" y="6356352"/>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EB5D0C01-6D90-4530-B24D-E0C7E5BE8D75}" type="slidenum">
              <a:rPr lang="en-US" smtClean="0"/>
              <a:t>‹#›</a:t>
            </a:fld>
            <a:endParaRPr lang="en-US"/>
          </a:p>
        </p:txBody>
      </p:sp>
    </p:spTree>
    <p:extLst>
      <p:ext uri="{BB962C8B-B14F-4D97-AF65-F5344CB8AC3E}">
        <p14:creationId xmlns:p14="http://schemas.microsoft.com/office/powerpoint/2010/main" val="246762032"/>
      </p:ext>
    </p:extLst>
  </p:cSld>
  <p:clrMap bg1="lt1" tx1="dk1" bg2="lt2" tx2="dk2" accent1="accent1" accent2="accent2" accent3="accent3" accent4="accent4" accent5="accent5" accent6="accent6" hlink="hlink" folHlink="folHlink"/>
  <p:sldLayoutIdLst>
    <p:sldLayoutId id="2147483770" r:id="rId1"/>
    <p:sldLayoutId id="2147483771" r:id="rId2"/>
    <p:sldLayoutId id="2147483772" r:id="rId3"/>
    <p:sldLayoutId id="2147483773" r:id="rId4"/>
    <p:sldLayoutId id="2147483774" r:id="rId5"/>
    <p:sldLayoutId id="2147483775" r:id="rId6"/>
    <p:sldLayoutId id="2147483776" r:id="rId7"/>
    <p:sldLayoutId id="2147483777" r:id="rId8"/>
    <p:sldLayoutId id="2147483778" r:id="rId9"/>
    <p:sldLayoutId id="2147483779" r:id="rId10"/>
    <p:sldLayoutId id="2147483780" r:id="rId11"/>
    <p:sldLayoutId id="2147483781" r:id="rId12"/>
  </p:sldLayoutIdLst>
  <p:txStyles>
    <p:titleStyle>
      <a:lvl1pPr algn="l" defTabSz="685669"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17" indent="-171417" algn="l" defTabSz="685669"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251" indent="-171417" algn="l" defTabSz="685669"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086" indent="-171417" algn="l" defTabSz="685669"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199920" indent="-171417" algn="l" defTabSz="68566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2754" indent="-171417" algn="l" defTabSz="68566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589" indent="-171417" algn="l" defTabSz="68566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423" indent="-171417" algn="l" defTabSz="68566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256" indent="-171417" algn="l" defTabSz="68566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090" indent="-171417" algn="l" defTabSz="68566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669" rtl="0" eaLnBrk="1" latinLnBrk="0" hangingPunct="1">
        <a:defRPr sz="1350" kern="1200">
          <a:solidFill>
            <a:schemeClr val="tx1"/>
          </a:solidFill>
          <a:latin typeface="+mn-lt"/>
          <a:ea typeface="+mn-ea"/>
          <a:cs typeface="+mn-cs"/>
        </a:defRPr>
      </a:lvl1pPr>
      <a:lvl2pPr marL="342834" algn="l" defTabSz="685669" rtl="0" eaLnBrk="1" latinLnBrk="0" hangingPunct="1">
        <a:defRPr sz="1350" kern="1200">
          <a:solidFill>
            <a:schemeClr val="tx1"/>
          </a:solidFill>
          <a:latin typeface="+mn-lt"/>
          <a:ea typeface="+mn-ea"/>
          <a:cs typeface="+mn-cs"/>
        </a:defRPr>
      </a:lvl2pPr>
      <a:lvl3pPr marL="685669" algn="l" defTabSz="685669" rtl="0" eaLnBrk="1" latinLnBrk="0" hangingPunct="1">
        <a:defRPr sz="1350" kern="1200">
          <a:solidFill>
            <a:schemeClr val="tx1"/>
          </a:solidFill>
          <a:latin typeface="+mn-lt"/>
          <a:ea typeface="+mn-ea"/>
          <a:cs typeface="+mn-cs"/>
        </a:defRPr>
      </a:lvl3pPr>
      <a:lvl4pPr marL="1028503" algn="l" defTabSz="685669" rtl="0" eaLnBrk="1" latinLnBrk="0" hangingPunct="1">
        <a:defRPr sz="1350" kern="1200">
          <a:solidFill>
            <a:schemeClr val="tx1"/>
          </a:solidFill>
          <a:latin typeface="+mn-lt"/>
          <a:ea typeface="+mn-ea"/>
          <a:cs typeface="+mn-cs"/>
        </a:defRPr>
      </a:lvl4pPr>
      <a:lvl5pPr marL="1371337" algn="l" defTabSz="685669" rtl="0" eaLnBrk="1" latinLnBrk="0" hangingPunct="1">
        <a:defRPr sz="1350" kern="1200">
          <a:solidFill>
            <a:schemeClr val="tx1"/>
          </a:solidFill>
          <a:latin typeface="+mn-lt"/>
          <a:ea typeface="+mn-ea"/>
          <a:cs typeface="+mn-cs"/>
        </a:defRPr>
      </a:lvl5pPr>
      <a:lvl6pPr marL="1714171" algn="l" defTabSz="685669" rtl="0" eaLnBrk="1" latinLnBrk="0" hangingPunct="1">
        <a:defRPr sz="1350" kern="1200">
          <a:solidFill>
            <a:schemeClr val="tx1"/>
          </a:solidFill>
          <a:latin typeface="+mn-lt"/>
          <a:ea typeface="+mn-ea"/>
          <a:cs typeface="+mn-cs"/>
        </a:defRPr>
      </a:lvl6pPr>
      <a:lvl7pPr marL="2057006" algn="l" defTabSz="685669" rtl="0" eaLnBrk="1" latinLnBrk="0" hangingPunct="1">
        <a:defRPr sz="1350" kern="1200">
          <a:solidFill>
            <a:schemeClr val="tx1"/>
          </a:solidFill>
          <a:latin typeface="+mn-lt"/>
          <a:ea typeface="+mn-ea"/>
          <a:cs typeface="+mn-cs"/>
        </a:defRPr>
      </a:lvl7pPr>
      <a:lvl8pPr marL="2399839" algn="l" defTabSz="685669" rtl="0" eaLnBrk="1" latinLnBrk="0" hangingPunct="1">
        <a:defRPr sz="1350" kern="1200">
          <a:solidFill>
            <a:schemeClr val="tx1"/>
          </a:solidFill>
          <a:latin typeface="+mn-lt"/>
          <a:ea typeface="+mn-ea"/>
          <a:cs typeface="+mn-cs"/>
        </a:defRPr>
      </a:lvl8pPr>
      <a:lvl9pPr marL="2742673" algn="l" defTabSz="685669"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32.xml"/></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29.sv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31.svg"/></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33.svg"/></Relationships>
</file>

<file path=ppt/slides/_rels/slide1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32.xml"/></Relationships>
</file>

<file path=ppt/slides/_rels/slide1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6.xml"/><Relationship Id="rId1" Type="http://schemas.openxmlformats.org/officeDocument/2006/relationships/slideLayout" Target="../slideLayouts/slideLayout43.xml"/><Relationship Id="rId4" Type="http://schemas.openxmlformats.org/officeDocument/2006/relationships/image" Target="../media/image36.png"/></Relationships>
</file>

<file path=ppt/slides/_rels/slide17.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33.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emf"/></Relationships>
</file>

<file path=ppt/slides/_rels/slide18.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notesSlide" Target="../notesSlides/notesSlide18.xml"/><Relationship Id="rId1" Type="http://schemas.openxmlformats.org/officeDocument/2006/relationships/slideLayout" Target="../slideLayouts/slideLayout43.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19.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6.png"/><Relationship Id="rId7" Type="http://schemas.openxmlformats.org/officeDocument/2006/relationships/image" Target="../media/image50.png"/><Relationship Id="rId12" Type="http://schemas.openxmlformats.org/officeDocument/2006/relationships/image" Target="../media/image54.png"/><Relationship Id="rId2" Type="http://schemas.openxmlformats.org/officeDocument/2006/relationships/notesSlide" Target="../notesSlides/notesSlide19.xml"/><Relationship Id="rId1" Type="http://schemas.openxmlformats.org/officeDocument/2006/relationships/slideLayout" Target="../slideLayouts/slideLayout33.xml"/><Relationship Id="rId6" Type="http://schemas.openxmlformats.org/officeDocument/2006/relationships/image" Target="../media/image49.png"/><Relationship Id="rId11" Type="http://schemas.openxmlformats.org/officeDocument/2006/relationships/image" Target="../media/image53.png"/><Relationship Id="rId5" Type="http://schemas.openxmlformats.org/officeDocument/2006/relationships/image" Target="../media/image48.emf"/><Relationship Id="rId10" Type="http://schemas.openxmlformats.org/officeDocument/2006/relationships/image" Target="../media/image37.png"/><Relationship Id="rId4" Type="http://schemas.openxmlformats.org/officeDocument/2006/relationships/image" Target="../media/image47.emf"/><Relationship Id="rId9" Type="http://schemas.openxmlformats.org/officeDocument/2006/relationships/image" Target="../media/image52.png"/></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5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8.png"/></Relationships>
</file>

<file path=ppt/slides/_rels/slide20.xml.rels><?xml version="1.0" encoding="UTF-8" standalone="yes"?>
<Relationships xmlns="http://schemas.openxmlformats.org/package/2006/relationships"><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notesSlide" Target="../notesSlides/notesSlide20.xml"/><Relationship Id="rId1" Type="http://schemas.openxmlformats.org/officeDocument/2006/relationships/slideLayout" Target="../slideLayouts/slideLayout43.xml"/><Relationship Id="rId6" Type="http://schemas.openxmlformats.org/officeDocument/2006/relationships/image" Target="../media/image58.jpeg"/><Relationship Id="rId5" Type="http://schemas.openxmlformats.org/officeDocument/2006/relationships/image" Target="../media/image57.jpeg"/><Relationship Id="rId4" Type="http://schemas.openxmlformats.org/officeDocument/2006/relationships/image" Target="../media/image56.png"/></Relationships>
</file>

<file path=ppt/slides/_rels/slide21.xml.rels><?xml version="1.0" encoding="UTF-8" standalone="yes"?>
<Relationships xmlns="http://schemas.openxmlformats.org/package/2006/relationships"><Relationship Id="rId3" Type="http://schemas.openxmlformats.org/officeDocument/2006/relationships/image" Target="../media/image60.emf"/><Relationship Id="rId7" Type="http://schemas.openxmlformats.org/officeDocument/2006/relationships/image" Target="../media/image10.png"/><Relationship Id="rId2" Type="http://schemas.openxmlformats.org/officeDocument/2006/relationships/notesSlide" Target="../notesSlides/notesSlide21.xml"/><Relationship Id="rId1" Type="http://schemas.openxmlformats.org/officeDocument/2006/relationships/slideLayout" Target="../slideLayouts/slideLayout33.xml"/><Relationship Id="rId6" Type="http://schemas.openxmlformats.org/officeDocument/2006/relationships/image" Target="../media/image38.emf"/><Relationship Id="rId5" Type="http://schemas.openxmlformats.org/officeDocument/2006/relationships/image" Target="../media/image37.png"/><Relationship Id="rId4" Type="http://schemas.openxmlformats.org/officeDocument/2006/relationships/image" Target="../media/image61.png"/></Relationships>
</file>

<file path=ppt/slides/_rels/slide22.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62.png"/><Relationship Id="rId7" Type="http://schemas.openxmlformats.org/officeDocument/2006/relationships/image" Target="../media/image65.svg"/><Relationship Id="rId2" Type="http://schemas.openxmlformats.org/officeDocument/2006/relationships/notesSlide" Target="../notesSlides/notesSlide22.xml"/><Relationship Id="rId1" Type="http://schemas.openxmlformats.org/officeDocument/2006/relationships/slideLayout" Target="../slideLayouts/slideLayout33.xml"/><Relationship Id="rId6" Type="http://schemas.openxmlformats.org/officeDocument/2006/relationships/image" Target="../media/image64.png"/><Relationship Id="rId5" Type="http://schemas.openxmlformats.org/officeDocument/2006/relationships/image" Target="../media/image38.emf"/><Relationship Id="rId4" Type="http://schemas.openxmlformats.org/officeDocument/2006/relationships/image" Target="../media/image63.png"/><Relationship Id="rId9" Type="http://schemas.openxmlformats.org/officeDocument/2006/relationships/image" Target="../media/image67.svg"/></Relationships>
</file>

<file path=ppt/slides/_rels/slide23.xml.rels><?xml version="1.0" encoding="UTF-8" standalone="yes"?>
<Relationships xmlns="http://schemas.openxmlformats.org/package/2006/relationships"><Relationship Id="rId8" Type="http://schemas.openxmlformats.org/officeDocument/2006/relationships/image" Target="../media/image51.png"/><Relationship Id="rId13" Type="http://schemas.openxmlformats.org/officeDocument/2006/relationships/image" Target="../media/image73.png"/><Relationship Id="rId3" Type="http://schemas.openxmlformats.org/officeDocument/2006/relationships/image" Target="../media/image68.png"/><Relationship Id="rId7" Type="http://schemas.openxmlformats.org/officeDocument/2006/relationships/image" Target="../media/image46.png"/><Relationship Id="rId12" Type="http://schemas.openxmlformats.org/officeDocument/2006/relationships/image" Target="../media/image72.svg"/><Relationship Id="rId2" Type="http://schemas.openxmlformats.org/officeDocument/2006/relationships/notesSlide" Target="../notesSlides/notesSlide23.xml"/><Relationship Id="rId1" Type="http://schemas.openxmlformats.org/officeDocument/2006/relationships/slideLayout" Target="../slideLayouts/slideLayout33.xml"/><Relationship Id="rId6" Type="http://schemas.openxmlformats.org/officeDocument/2006/relationships/image" Target="../media/image50.png"/><Relationship Id="rId11" Type="http://schemas.openxmlformats.org/officeDocument/2006/relationships/image" Target="../media/image71.png"/><Relationship Id="rId5" Type="http://schemas.openxmlformats.org/officeDocument/2006/relationships/image" Target="../media/image10.png"/><Relationship Id="rId10" Type="http://schemas.openxmlformats.org/officeDocument/2006/relationships/image" Target="../media/image70.svg"/><Relationship Id="rId4" Type="http://schemas.openxmlformats.org/officeDocument/2006/relationships/image" Target="../media/image38.emf"/><Relationship Id="rId9" Type="http://schemas.openxmlformats.org/officeDocument/2006/relationships/image" Target="../media/image69.png"/></Relationships>
</file>

<file path=ppt/slides/_rels/slide2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4.xml"/><Relationship Id="rId1" Type="http://schemas.openxmlformats.org/officeDocument/2006/relationships/slideLayout" Target="../slideLayouts/slideLayout43.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s>
</file>

<file path=ppt/slides/_rels/slide25.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image" Target="../media/image39.png"/><Relationship Id="rId7" Type="http://schemas.openxmlformats.org/officeDocument/2006/relationships/image" Target="../media/image79.png"/><Relationship Id="rId2" Type="http://schemas.openxmlformats.org/officeDocument/2006/relationships/notesSlide" Target="../notesSlides/notesSlide25.xml"/><Relationship Id="rId1" Type="http://schemas.openxmlformats.org/officeDocument/2006/relationships/slideLayout" Target="../slideLayouts/slideLayout33.xml"/><Relationship Id="rId6" Type="http://schemas.openxmlformats.org/officeDocument/2006/relationships/image" Target="../media/image63.png"/><Relationship Id="rId5" Type="http://schemas.openxmlformats.org/officeDocument/2006/relationships/image" Target="../media/image46.png"/><Relationship Id="rId10" Type="http://schemas.openxmlformats.org/officeDocument/2006/relationships/image" Target="../media/image10.png"/><Relationship Id="rId4" Type="http://schemas.openxmlformats.org/officeDocument/2006/relationships/image" Target="../media/image78.png"/><Relationship Id="rId9" Type="http://schemas.openxmlformats.org/officeDocument/2006/relationships/image" Target="../media/image81.png"/></Relationships>
</file>

<file path=ppt/slides/_rels/slide2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6.xml"/><Relationship Id="rId1" Type="http://schemas.openxmlformats.org/officeDocument/2006/relationships/slideLayout" Target="../slideLayouts/slideLayout43.xml"/><Relationship Id="rId5" Type="http://schemas.openxmlformats.org/officeDocument/2006/relationships/image" Target="../media/image84.png"/><Relationship Id="rId4" Type="http://schemas.openxmlformats.org/officeDocument/2006/relationships/image" Target="../media/image83.jpeg"/></Relationships>
</file>

<file path=ppt/slides/_rels/slide2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7.xml"/><Relationship Id="rId1" Type="http://schemas.openxmlformats.org/officeDocument/2006/relationships/slideLayout" Target="../slideLayouts/slideLayout33.xml"/><Relationship Id="rId4" Type="http://schemas.openxmlformats.org/officeDocument/2006/relationships/image" Target="../media/image10.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84.xml"/></Relationships>
</file>

<file path=ppt/slides/_rels/slide2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29.xml"/><Relationship Id="rId1" Type="http://schemas.openxmlformats.org/officeDocument/2006/relationships/slideLayout" Target="../slideLayouts/slideLayout43.xml"/><Relationship Id="rId5" Type="http://schemas.openxmlformats.org/officeDocument/2006/relationships/image" Target="../media/image75.png"/><Relationship Id="rId4" Type="http://schemas.openxmlformats.org/officeDocument/2006/relationships/image" Target="../media/image56.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32.xml"/></Relationships>
</file>

<file path=ppt/slides/_rels/slide3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0.xml"/><Relationship Id="rId1" Type="http://schemas.openxmlformats.org/officeDocument/2006/relationships/slideLayout" Target="../slideLayouts/slideLayout33.xml"/><Relationship Id="rId6" Type="http://schemas.openxmlformats.org/officeDocument/2006/relationships/image" Target="../media/image10.png"/><Relationship Id="rId5" Type="http://schemas.openxmlformats.org/officeDocument/2006/relationships/image" Target="../media/image61.png"/><Relationship Id="rId4" Type="http://schemas.openxmlformats.org/officeDocument/2006/relationships/image" Target="../media/image38.emf"/></Relationships>
</file>

<file path=ppt/slides/_rels/slide3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1.xml"/><Relationship Id="rId1" Type="http://schemas.openxmlformats.org/officeDocument/2006/relationships/slideLayout" Target="../slideLayouts/slideLayout33.xml"/><Relationship Id="rId6" Type="http://schemas.openxmlformats.org/officeDocument/2006/relationships/image" Target="../media/image10.png"/><Relationship Id="rId5" Type="http://schemas.openxmlformats.org/officeDocument/2006/relationships/image" Target="../media/image38.emf"/><Relationship Id="rId4" Type="http://schemas.openxmlformats.org/officeDocument/2006/relationships/image" Target="../media/image37.png"/></Relationships>
</file>

<file path=ppt/slides/_rels/slide3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2.xml"/><Relationship Id="rId1" Type="http://schemas.openxmlformats.org/officeDocument/2006/relationships/slideLayout" Target="../slideLayouts/slideLayout33.xml"/><Relationship Id="rId6" Type="http://schemas.openxmlformats.org/officeDocument/2006/relationships/image" Target="../media/image10.png"/><Relationship Id="rId5" Type="http://schemas.openxmlformats.org/officeDocument/2006/relationships/image" Target="../media/image38.emf"/><Relationship Id="rId4" Type="http://schemas.openxmlformats.org/officeDocument/2006/relationships/image" Target="../media/image37.png"/></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50.xml"/><Relationship Id="rId5" Type="http://schemas.openxmlformats.org/officeDocument/2006/relationships/image" Target="../media/image11.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2.png"/><Relationship Id="rId3" Type="http://schemas.openxmlformats.org/officeDocument/2006/relationships/image" Target="../media/image12.jpeg"/><Relationship Id="rId7" Type="http://schemas.openxmlformats.org/officeDocument/2006/relationships/image" Target="../media/image16.png"/><Relationship Id="rId12"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60.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 Id="rId14" Type="http://schemas.openxmlformats.org/officeDocument/2006/relationships/image" Target="../media/image23.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61.xml"/></Relationships>
</file>

<file path=ppt/slides/_rels/slide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25.sv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27.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692068" y="4503076"/>
            <a:ext cx="4827310" cy="438582"/>
          </a:xfrm>
          <a:prstGeom prst="rect">
            <a:avLst/>
          </a:prstGeom>
          <a:noFill/>
        </p:spPr>
        <p:txBody>
          <a:bodyPr wrap="square" rtlCol="0">
            <a:spAutoFit/>
          </a:bodyPr>
          <a:lstStyle/>
          <a:p>
            <a:pPr defTabSz="685800" fontAlgn="auto">
              <a:spcBef>
                <a:spcPts val="0"/>
              </a:spcBef>
              <a:spcAft>
                <a:spcPts val="0"/>
              </a:spcAft>
            </a:pPr>
            <a:r>
              <a:rPr lang="en-US" sz="2250" b="0" dirty="0">
                <a:solidFill>
                  <a:srgbClr val="00B0F0"/>
                </a:solidFill>
                <a:latin typeface="Segoe UI Semibold" panose="020B0702040204020203" pitchFamily="34" charset="0"/>
                <a:cs typeface="Segoe UI Semibold" panose="020B0702040204020203" pitchFamily="34" charset="0"/>
              </a:rPr>
              <a:t>Azure Cosmos DB Workshop</a:t>
            </a:r>
            <a:endParaRPr lang="en-US" sz="2250" b="0" u="sng" dirty="0">
              <a:solidFill>
                <a:srgbClr val="00B0F0"/>
              </a:solidFill>
              <a:latin typeface="Segoe UI Semibold" panose="020B0702040204020203" pitchFamily="34" charset="0"/>
              <a:cs typeface="Segoe UI Semibold" panose="020B0702040204020203" pitchFamily="34" charset="0"/>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4113" y="3710775"/>
            <a:ext cx="1747955" cy="1164149"/>
          </a:xfrm>
          <a:prstGeom prst="rect">
            <a:avLst/>
          </a:prstGeom>
        </p:spPr>
      </p:pic>
    </p:spTree>
    <p:extLst>
      <p:ext uri="{BB962C8B-B14F-4D97-AF65-F5344CB8AC3E}">
        <p14:creationId xmlns:p14="http://schemas.microsoft.com/office/powerpoint/2010/main" val="983376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26785" y="131610"/>
            <a:ext cx="8851487" cy="523220"/>
          </a:xfrm>
          <a:prstGeom prst="rect">
            <a:avLst/>
          </a:prstGeom>
          <a:noFill/>
        </p:spPr>
        <p:txBody>
          <a:bodyPr wrap="square" rtlCol="0">
            <a:spAutoFit/>
          </a:bodyPr>
          <a:lstStyle/>
          <a:p>
            <a:pPr defTabSz="685800" fontAlgn="auto">
              <a:spcBef>
                <a:spcPts val="0"/>
              </a:spcBef>
              <a:spcAft>
                <a:spcPts val="0"/>
              </a:spcAft>
              <a:defRPr/>
            </a:pPr>
            <a:r>
              <a:rPr lang="en-US" sz="2800" dirty="0">
                <a:solidFill>
                  <a:schemeClr val="bg1"/>
                </a:solidFill>
                <a:latin typeface="Segoe UI Light" panose="020B0502040204020203" pitchFamily="34" charset="0"/>
                <a:cs typeface="Segoe UI Light" panose="020B0502040204020203" pitchFamily="34" charset="0"/>
              </a:rPr>
              <a:t>Elastically scalable storage and throughput</a:t>
            </a:r>
          </a:p>
        </p:txBody>
      </p:sp>
      <p:sp>
        <p:nvSpPr>
          <p:cNvPr id="4" name="TextBox 3"/>
          <p:cNvSpPr txBox="1"/>
          <p:nvPr/>
        </p:nvSpPr>
        <p:spPr>
          <a:xfrm>
            <a:off x="226785" y="963648"/>
            <a:ext cx="8712412" cy="4154984"/>
          </a:xfrm>
          <a:prstGeom prst="rect">
            <a:avLst/>
          </a:prstGeom>
          <a:noFill/>
        </p:spPr>
        <p:txBody>
          <a:bodyPr wrap="square" rtlCol="0">
            <a:spAutoFit/>
          </a:bodyPr>
          <a:lstStyle/>
          <a:p>
            <a:pPr marL="342900" indent="-342900" defTabSz="685800" fontAlgn="auto">
              <a:spcBef>
                <a:spcPts val="0"/>
              </a:spcBef>
              <a:spcAft>
                <a:spcPts val="0"/>
              </a:spcAft>
              <a:buFont typeface="Arial" panose="020B0604020202020204" pitchFamily="34" charset="0"/>
              <a:buChar char="•"/>
              <a:defRPr/>
            </a:pPr>
            <a:r>
              <a:rPr lang="en-US" sz="2400" b="0" dirty="0">
                <a:solidFill>
                  <a:prstClr val="black">
                    <a:lumMod val="75000"/>
                    <a:lumOff val="25000"/>
                  </a:prstClr>
                </a:solidFill>
                <a:latin typeface="Segoe UI Light" panose="020B0502040204020203" pitchFamily="34" charset="0"/>
                <a:cs typeface="Segoe UI Light" panose="020B0502040204020203" pitchFamily="34" charset="0"/>
              </a:rPr>
              <a:t>Single machine is never a bottle neck</a:t>
            </a:r>
          </a:p>
          <a:p>
            <a:pPr marL="342900" indent="-342900" defTabSz="685800" fontAlgn="auto">
              <a:spcBef>
                <a:spcPts val="0"/>
              </a:spcBef>
              <a:spcAft>
                <a:spcPts val="0"/>
              </a:spcAft>
              <a:buFont typeface="Arial" panose="020B0604020202020204" pitchFamily="34" charset="0"/>
              <a:buChar char="•"/>
              <a:defRPr/>
            </a:pPr>
            <a:endParaRPr lang="en-US" sz="2400" b="0" dirty="0">
              <a:solidFill>
                <a:prstClr val="black">
                  <a:lumMod val="75000"/>
                  <a:lumOff val="25000"/>
                </a:prstClr>
              </a:solidFill>
              <a:latin typeface="Segoe UI Light" panose="020B0502040204020203" pitchFamily="34" charset="0"/>
              <a:cs typeface="Segoe UI Light" panose="020B0502040204020203" pitchFamily="34" charset="0"/>
            </a:endParaRPr>
          </a:p>
          <a:p>
            <a:pPr marL="342900" indent="-342900" defTabSz="685800" fontAlgn="auto">
              <a:spcBef>
                <a:spcPts val="0"/>
              </a:spcBef>
              <a:spcAft>
                <a:spcPts val="0"/>
              </a:spcAft>
              <a:buFont typeface="Arial" panose="020B0604020202020204" pitchFamily="34" charset="0"/>
              <a:buChar char="•"/>
              <a:defRPr/>
            </a:pPr>
            <a:r>
              <a:rPr lang="en-US" sz="2400" b="0" dirty="0">
                <a:solidFill>
                  <a:prstClr val="black">
                    <a:lumMod val="75000"/>
                    <a:lumOff val="25000"/>
                  </a:prstClr>
                </a:solidFill>
                <a:latin typeface="Segoe UI Light" panose="020B0502040204020203" pitchFamily="34" charset="0"/>
                <a:cs typeface="Segoe UI Light" panose="020B0502040204020203" pitchFamily="34" charset="0"/>
              </a:rPr>
              <a:t>Transparent server-side partition management</a:t>
            </a:r>
          </a:p>
          <a:p>
            <a:pPr marL="342900" indent="-342900" defTabSz="685800" fontAlgn="auto">
              <a:spcBef>
                <a:spcPts val="0"/>
              </a:spcBef>
              <a:spcAft>
                <a:spcPts val="0"/>
              </a:spcAft>
              <a:buFont typeface="Arial" panose="020B0604020202020204" pitchFamily="34" charset="0"/>
              <a:buChar char="•"/>
              <a:defRPr/>
            </a:pPr>
            <a:endParaRPr lang="en-US" sz="2400" b="0" dirty="0">
              <a:solidFill>
                <a:prstClr val="black">
                  <a:lumMod val="75000"/>
                  <a:lumOff val="25000"/>
                </a:prstClr>
              </a:solidFill>
              <a:latin typeface="Segoe UI Light" panose="020B0502040204020203" pitchFamily="34" charset="0"/>
              <a:cs typeface="Segoe UI Light" panose="020B0502040204020203" pitchFamily="34" charset="0"/>
            </a:endParaRPr>
          </a:p>
          <a:p>
            <a:pPr marL="342900" indent="-342900" defTabSz="685800" fontAlgn="auto">
              <a:spcBef>
                <a:spcPts val="0"/>
              </a:spcBef>
              <a:spcAft>
                <a:spcPts val="0"/>
              </a:spcAft>
              <a:buFont typeface="Arial" panose="020B0604020202020204" pitchFamily="34" charset="0"/>
              <a:buChar char="•"/>
              <a:defRPr/>
            </a:pPr>
            <a:r>
              <a:rPr lang="en-US" sz="2400" b="0" dirty="0">
                <a:solidFill>
                  <a:prstClr val="black">
                    <a:lumMod val="75000"/>
                    <a:lumOff val="25000"/>
                  </a:prstClr>
                </a:solidFill>
                <a:latin typeface="Segoe UI Light" panose="020B0502040204020203" pitchFamily="34" charset="0"/>
                <a:cs typeface="Segoe UI Light" panose="020B0502040204020203" pitchFamily="34" charset="0"/>
              </a:rPr>
              <a:t>Elastically scale storage (GB to PB) and throughput (100 to 100M </a:t>
            </a:r>
            <a:r>
              <a:rPr lang="en-US" sz="2400" b="0" dirty="0" err="1">
                <a:solidFill>
                  <a:prstClr val="black">
                    <a:lumMod val="75000"/>
                    <a:lumOff val="25000"/>
                  </a:prstClr>
                </a:solidFill>
                <a:latin typeface="Segoe UI Light" panose="020B0502040204020203" pitchFamily="34" charset="0"/>
                <a:cs typeface="Segoe UI Light" panose="020B0502040204020203" pitchFamily="34" charset="0"/>
              </a:rPr>
              <a:t>req</a:t>
            </a:r>
            <a:r>
              <a:rPr lang="en-US" sz="2400" b="0" dirty="0">
                <a:solidFill>
                  <a:prstClr val="black">
                    <a:lumMod val="75000"/>
                    <a:lumOff val="25000"/>
                  </a:prstClr>
                </a:solidFill>
                <a:latin typeface="Segoe UI Light" panose="020B0502040204020203" pitchFamily="34" charset="0"/>
                <a:cs typeface="Segoe UI Light" panose="020B0502040204020203" pitchFamily="34" charset="0"/>
              </a:rPr>
              <a:t>/sec) across many machines and multiple regions</a:t>
            </a:r>
          </a:p>
          <a:p>
            <a:pPr marL="342900" indent="-342900" defTabSz="685800" fontAlgn="auto">
              <a:spcBef>
                <a:spcPts val="0"/>
              </a:spcBef>
              <a:spcAft>
                <a:spcPts val="0"/>
              </a:spcAft>
              <a:buFont typeface="Arial" panose="020B0604020202020204" pitchFamily="34" charset="0"/>
              <a:buChar char="•"/>
              <a:defRPr/>
            </a:pPr>
            <a:endParaRPr lang="en-US" sz="2400" b="0" dirty="0">
              <a:solidFill>
                <a:prstClr val="black">
                  <a:lumMod val="75000"/>
                  <a:lumOff val="25000"/>
                </a:prstClr>
              </a:solidFill>
              <a:latin typeface="Segoe UI Light" panose="020B0502040204020203" pitchFamily="34" charset="0"/>
              <a:cs typeface="Segoe UI Light" panose="020B0502040204020203" pitchFamily="34" charset="0"/>
            </a:endParaRPr>
          </a:p>
          <a:p>
            <a:pPr marL="342900" indent="-342900" defTabSz="685800" fontAlgn="auto">
              <a:spcBef>
                <a:spcPts val="0"/>
              </a:spcBef>
              <a:spcAft>
                <a:spcPts val="0"/>
              </a:spcAft>
              <a:buFont typeface="Arial" panose="020B0604020202020204" pitchFamily="34" charset="0"/>
              <a:buChar char="•"/>
              <a:defRPr/>
            </a:pPr>
            <a:r>
              <a:rPr lang="en-US" sz="2400" b="0" dirty="0">
                <a:solidFill>
                  <a:prstClr val="black">
                    <a:lumMod val="75000"/>
                    <a:lumOff val="25000"/>
                  </a:prstClr>
                </a:solidFill>
                <a:latin typeface="Segoe UI Light" panose="020B0502040204020203" pitchFamily="34" charset="0"/>
                <a:cs typeface="Segoe UI Light" panose="020B0502040204020203" pitchFamily="34" charset="0"/>
              </a:rPr>
              <a:t>Automatic expiration via policy based TTL</a:t>
            </a:r>
          </a:p>
          <a:p>
            <a:pPr marL="342900" indent="-342900" defTabSz="685800" fontAlgn="auto">
              <a:spcBef>
                <a:spcPts val="0"/>
              </a:spcBef>
              <a:spcAft>
                <a:spcPts val="0"/>
              </a:spcAft>
              <a:buFont typeface="Arial" panose="020B0604020202020204" pitchFamily="34" charset="0"/>
              <a:buChar char="•"/>
              <a:defRPr/>
            </a:pPr>
            <a:endParaRPr lang="en-US" sz="2400" b="0" dirty="0">
              <a:solidFill>
                <a:prstClr val="black">
                  <a:lumMod val="75000"/>
                  <a:lumOff val="25000"/>
                </a:prstClr>
              </a:solidFill>
              <a:latin typeface="Segoe UI Light" panose="020B0502040204020203" pitchFamily="34" charset="0"/>
              <a:cs typeface="Segoe UI Light" panose="020B0502040204020203" pitchFamily="34" charset="0"/>
            </a:endParaRPr>
          </a:p>
          <a:p>
            <a:pPr marL="342900" indent="-342900" defTabSz="685800" fontAlgn="auto">
              <a:spcBef>
                <a:spcPts val="0"/>
              </a:spcBef>
              <a:spcAft>
                <a:spcPts val="0"/>
              </a:spcAft>
              <a:buFont typeface="Arial" panose="020B0604020202020204" pitchFamily="34" charset="0"/>
              <a:buChar char="•"/>
              <a:defRPr/>
            </a:pPr>
            <a:r>
              <a:rPr lang="en-US" sz="2400" b="0" dirty="0">
                <a:solidFill>
                  <a:prstClr val="black">
                    <a:lumMod val="75000"/>
                    <a:lumOff val="25000"/>
                  </a:prstClr>
                </a:solidFill>
                <a:latin typeface="Segoe UI Light" panose="020B0502040204020203" pitchFamily="34" charset="0"/>
                <a:cs typeface="Segoe UI Light" panose="020B0502040204020203" pitchFamily="34" charset="0"/>
              </a:rPr>
              <a:t>Pay by the hour, change throughput at any time for only what you need </a:t>
            </a:r>
          </a:p>
        </p:txBody>
      </p:sp>
      <p:pic>
        <p:nvPicPr>
          <p:cNvPr id="7" name="Graphic 6">
            <a:extLst>
              <a:ext uri="{FF2B5EF4-FFF2-40B4-BE49-F238E27FC236}">
                <a16:creationId xmlns:a16="http://schemas.microsoft.com/office/drawing/2014/main" id="{EFBCBD53-1DE8-4530-A9BC-B4B51206FD3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013315" y="4403019"/>
            <a:ext cx="2708125" cy="2306921"/>
          </a:xfrm>
          <a:prstGeom prst="rect">
            <a:avLst/>
          </a:prstGeom>
        </p:spPr>
      </p:pic>
      <p:grpSp>
        <p:nvGrpSpPr>
          <p:cNvPr id="12" name="Group 11">
            <a:extLst>
              <a:ext uri="{FF2B5EF4-FFF2-40B4-BE49-F238E27FC236}">
                <a16:creationId xmlns:a16="http://schemas.microsoft.com/office/drawing/2014/main" id="{B30BB62F-0BFD-4D80-A80A-EDAB3206992A}"/>
              </a:ext>
            </a:extLst>
          </p:cNvPr>
          <p:cNvGrpSpPr/>
          <p:nvPr/>
        </p:nvGrpSpPr>
        <p:grpSpPr>
          <a:xfrm>
            <a:off x="2209973" y="4899873"/>
            <a:ext cx="3705178" cy="1826517"/>
            <a:chOff x="6557420" y="4381332"/>
            <a:chExt cx="4940237" cy="2435356"/>
          </a:xfrm>
        </p:grpSpPr>
        <p:grpSp>
          <p:nvGrpSpPr>
            <p:cNvPr id="13" name="Group 12">
              <a:extLst>
                <a:ext uri="{FF2B5EF4-FFF2-40B4-BE49-F238E27FC236}">
                  <a16:creationId xmlns:a16="http://schemas.microsoft.com/office/drawing/2014/main" id="{C110B455-52AA-4B19-9E84-7739F994A62F}"/>
                </a:ext>
              </a:extLst>
            </p:cNvPr>
            <p:cNvGrpSpPr/>
            <p:nvPr/>
          </p:nvGrpSpPr>
          <p:grpSpPr>
            <a:xfrm>
              <a:off x="7428377" y="4943568"/>
              <a:ext cx="3983580" cy="842463"/>
              <a:chOff x="7420176" y="4616011"/>
              <a:chExt cx="3983580" cy="842463"/>
            </a:xfrm>
          </p:grpSpPr>
          <p:cxnSp>
            <p:nvCxnSpPr>
              <p:cNvPr id="25" name="Straight Connector 24">
                <a:extLst>
                  <a:ext uri="{FF2B5EF4-FFF2-40B4-BE49-F238E27FC236}">
                    <a16:creationId xmlns:a16="http://schemas.microsoft.com/office/drawing/2014/main" id="{35B5ADF4-B883-4050-8803-0BC7D0E0E6C8}"/>
                  </a:ext>
                </a:extLst>
              </p:cNvPr>
              <p:cNvCxnSpPr/>
              <p:nvPr/>
            </p:nvCxnSpPr>
            <p:spPr>
              <a:xfrm flipV="1">
                <a:off x="7420176" y="4616011"/>
                <a:ext cx="22160" cy="841050"/>
              </a:xfrm>
              <a:prstGeom prst="line">
                <a:avLst/>
              </a:prstGeom>
              <a:ln w="9525">
                <a:solidFill>
                  <a:srgbClr val="0B8172"/>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0BD4856A-C56E-4551-9378-7F3BA26992BB}"/>
                  </a:ext>
                </a:extLst>
              </p:cNvPr>
              <p:cNvCxnSpPr/>
              <p:nvPr/>
            </p:nvCxnSpPr>
            <p:spPr>
              <a:xfrm>
                <a:off x="7442336" y="4616863"/>
                <a:ext cx="303170" cy="0"/>
              </a:xfrm>
              <a:prstGeom prst="line">
                <a:avLst/>
              </a:prstGeom>
              <a:ln w="9525">
                <a:solidFill>
                  <a:srgbClr val="0B8172"/>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16D0C27E-ABAF-4B3A-8A6C-C40C8E3F703D}"/>
                  </a:ext>
                </a:extLst>
              </p:cNvPr>
              <p:cNvCxnSpPr/>
              <p:nvPr/>
            </p:nvCxnSpPr>
            <p:spPr>
              <a:xfrm flipH="1" flipV="1">
                <a:off x="7742803" y="4616011"/>
                <a:ext cx="28216" cy="841050"/>
              </a:xfrm>
              <a:prstGeom prst="line">
                <a:avLst/>
              </a:prstGeom>
              <a:ln w="9525">
                <a:solidFill>
                  <a:srgbClr val="0B8172"/>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026AEC6-AA49-43A8-9793-CEE9ACD79F46}"/>
                  </a:ext>
                </a:extLst>
              </p:cNvPr>
              <p:cNvCxnSpPr/>
              <p:nvPr/>
            </p:nvCxnSpPr>
            <p:spPr>
              <a:xfrm>
                <a:off x="7771019" y="5457061"/>
                <a:ext cx="140889" cy="0"/>
              </a:xfrm>
              <a:prstGeom prst="line">
                <a:avLst/>
              </a:prstGeom>
              <a:ln w="9525">
                <a:solidFill>
                  <a:srgbClr val="0B8172"/>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C8FEF848-4D11-4D43-A299-5187F32FC222}"/>
                  </a:ext>
                </a:extLst>
              </p:cNvPr>
              <p:cNvCxnSpPr/>
              <p:nvPr/>
            </p:nvCxnSpPr>
            <p:spPr>
              <a:xfrm flipV="1">
                <a:off x="7911908" y="4663164"/>
                <a:ext cx="22160" cy="793897"/>
              </a:xfrm>
              <a:prstGeom prst="line">
                <a:avLst/>
              </a:prstGeom>
              <a:ln w="9525">
                <a:solidFill>
                  <a:srgbClr val="0B8172"/>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4544488-2B9A-4976-9764-DACA48F54B3B}"/>
                  </a:ext>
                </a:extLst>
              </p:cNvPr>
              <p:cNvCxnSpPr/>
              <p:nvPr/>
            </p:nvCxnSpPr>
            <p:spPr>
              <a:xfrm>
                <a:off x="7934068" y="4663164"/>
                <a:ext cx="41379" cy="0"/>
              </a:xfrm>
              <a:prstGeom prst="line">
                <a:avLst/>
              </a:prstGeom>
              <a:ln w="9525">
                <a:solidFill>
                  <a:srgbClr val="0B817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427E304D-2211-4190-B293-482073F23ABC}"/>
                  </a:ext>
                </a:extLst>
              </p:cNvPr>
              <p:cNvCxnSpPr/>
              <p:nvPr/>
            </p:nvCxnSpPr>
            <p:spPr>
              <a:xfrm flipH="1" flipV="1">
                <a:off x="7972154" y="4663164"/>
                <a:ext cx="28216" cy="793897"/>
              </a:xfrm>
              <a:prstGeom prst="line">
                <a:avLst/>
              </a:prstGeom>
              <a:ln w="9525">
                <a:solidFill>
                  <a:srgbClr val="0B8172"/>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0EAD251B-CF27-4EBD-8569-6683762F47FC}"/>
                  </a:ext>
                </a:extLst>
              </p:cNvPr>
              <p:cNvCxnSpPr/>
              <p:nvPr/>
            </p:nvCxnSpPr>
            <p:spPr>
              <a:xfrm>
                <a:off x="8000370" y="5457061"/>
                <a:ext cx="247357" cy="0"/>
              </a:xfrm>
              <a:prstGeom prst="line">
                <a:avLst/>
              </a:prstGeom>
              <a:ln w="9525">
                <a:solidFill>
                  <a:srgbClr val="0B8172"/>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02BECCD5-3FB2-46A5-8563-836AF72186F0}"/>
                  </a:ext>
                </a:extLst>
              </p:cNvPr>
              <p:cNvCxnSpPr/>
              <p:nvPr/>
            </p:nvCxnSpPr>
            <p:spPr>
              <a:xfrm>
                <a:off x="8293199" y="5418024"/>
                <a:ext cx="247357" cy="0"/>
              </a:xfrm>
              <a:prstGeom prst="line">
                <a:avLst/>
              </a:prstGeom>
              <a:ln w="9525">
                <a:solidFill>
                  <a:srgbClr val="0B8172"/>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FC9EB2F6-026B-488C-B29A-18BD34BB3A17}"/>
                  </a:ext>
                </a:extLst>
              </p:cNvPr>
              <p:cNvCxnSpPr/>
              <p:nvPr/>
            </p:nvCxnSpPr>
            <p:spPr>
              <a:xfrm>
                <a:off x="8572216" y="5418024"/>
                <a:ext cx="204366" cy="0"/>
              </a:xfrm>
              <a:prstGeom prst="line">
                <a:avLst/>
              </a:prstGeom>
              <a:ln w="9525">
                <a:solidFill>
                  <a:srgbClr val="0B8172"/>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D9997A2C-DB68-4883-941F-F8DFB58A937C}"/>
                  </a:ext>
                </a:extLst>
              </p:cNvPr>
              <p:cNvCxnSpPr/>
              <p:nvPr/>
            </p:nvCxnSpPr>
            <p:spPr>
              <a:xfrm>
                <a:off x="8825994" y="5418024"/>
                <a:ext cx="63792" cy="0"/>
              </a:xfrm>
              <a:prstGeom prst="line">
                <a:avLst/>
              </a:prstGeom>
              <a:ln w="9525">
                <a:solidFill>
                  <a:srgbClr val="0B8172"/>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9B0ED1D1-6FC0-486F-9932-46EE4436B861}"/>
                  </a:ext>
                </a:extLst>
              </p:cNvPr>
              <p:cNvCxnSpPr/>
              <p:nvPr/>
            </p:nvCxnSpPr>
            <p:spPr>
              <a:xfrm>
                <a:off x="8904817" y="5457061"/>
                <a:ext cx="686714" cy="0"/>
              </a:xfrm>
              <a:prstGeom prst="line">
                <a:avLst/>
              </a:prstGeom>
              <a:ln w="9525">
                <a:solidFill>
                  <a:srgbClr val="0B8172"/>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FA198029-5163-4CAF-A3B7-B4CA60817579}"/>
                  </a:ext>
                </a:extLst>
              </p:cNvPr>
              <p:cNvCxnSpPr/>
              <p:nvPr/>
            </p:nvCxnSpPr>
            <p:spPr>
              <a:xfrm flipV="1">
                <a:off x="9591531" y="4658964"/>
                <a:ext cx="11080" cy="798098"/>
              </a:xfrm>
              <a:prstGeom prst="line">
                <a:avLst/>
              </a:prstGeom>
              <a:ln w="9525">
                <a:solidFill>
                  <a:srgbClr val="0B8172"/>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3E9D6A8E-3D2D-4042-9350-781A3FC2085F}"/>
                  </a:ext>
                </a:extLst>
              </p:cNvPr>
              <p:cNvCxnSpPr/>
              <p:nvPr/>
            </p:nvCxnSpPr>
            <p:spPr>
              <a:xfrm>
                <a:off x="9602611" y="4661064"/>
                <a:ext cx="176773" cy="0"/>
              </a:xfrm>
              <a:prstGeom prst="line">
                <a:avLst/>
              </a:prstGeom>
              <a:ln w="9525">
                <a:solidFill>
                  <a:srgbClr val="0B8172"/>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34E92DFF-075C-4665-A9AF-C96B51E20A5E}"/>
                  </a:ext>
                </a:extLst>
              </p:cNvPr>
              <p:cNvCxnSpPr/>
              <p:nvPr/>
            </p:nvCxnSpPr>
            <p:spPr>
              <a:xfrm flipH="1" flipV="1">
                <a:off x="9776356" y="4663165"/>
                <a:ext cx="24923" cy="353139"/>
              </a:xfrm>
              <a:prstGeom prst="line">
                <a:avLst/>
              </a:prstGeom>
              <a:ln w="9525">
                <a:solidFill>
                  <a:srgbClr val="0B8172"/>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26595EA4-CEB2-41D5-855A-E82746FCF789}"/>
                  </a:ext>
                </a:extLst>
              </p:cNvPr>
              <p:cNvCxnSpPr/>
              <p:nvPr/>
            </p:nvCxnSpPr>
            <p:spPr>
              <a:xfrm>
                <a:off x="9801279" y="5016304"/>
                <a:ext cx="118994" cy="0"/>
              </a:xfrm>
              <a:prstGeom prst="line">
                <a:avLst/>
              </a:prstGeom>
              <a:ln w="9525">
                <a:solidFill>
                  <a:srgbClr val="0B8172"/>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5ACEBE2B-B6D7-420E-BBFA-93AF588FEF1C}"/>
                  </a:ext>
                </a:extLst>
              </p:cNvPr>
              <p:cNvCxnSpPr/>
              <p:nvPr/>
            </p:nvCxnSpPr>
            <p:spPr>
              <a:xfrm>
                <a:off x="10011466" y="4661064"/>
                <a:ext cx="1392290" cy="0"/>
              </a:xfrm>
              <a:prstGeom prst="line">
                <a:avLst/>
              </a:prstGeom>
              <a:ln w="9525">
                <a:solidFill>
                  <a:srgbClr val="0B8172"/>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224EAB69-31DD-43F9-B06B-DF9E719811D8}"/>
                  </a:ext>
                </a:extLst>
              </p:cNvPr>
              <p:cNvCxnSpPr/>
              <p:nvPr/>
            </p:nvCxnSpPr>
            <p:spPr>
              <a:xfrm flipV="1">
                <a:off x="10011466" y="4663165"/>
                <a:ext cx="5540" cy="267965"/>
              </a:xfrm>
              <a:prstGeom prst="line">
                <a:avLst/>
              </a:prstGeom>
              <a:ln w="9525">
                <a:solidFill>
                  <a:srgbClr val="0B8172"/>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C83466C9-DF05-4850-B2FE-6998D509A77D}"/>
                  </a:ext>
                </a:extLst>
              </p:cNvPr>
              <p:cNvCxnSpPr/>
              <p:nvPr/>
            </p:nvCxnSpPr>
            <p:spPr>
              <a:xfrm>
                <a:off x="9960263" y="4931817"/>
                <a:ext cx="51203" cy="0"/>
              </a:xfrm>
              <a:prstGeom prst="line">
                <a:avLst/>
              </a:prstGeom>
              <a:ln w="9525">
                <a:solidFill>
                  <a:srgbClr val="0B8172"/>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B81A48C6-6D3F-43D6-8CDC-9613C1C331A7}"/>
                  </a:ext>
                </a:extLst>
              </p:cNvPr>
              <p:cNvCxnSpPr/>
              <p:nvPr/>
            </p:nvCxnSpPr>
            <p:spPr>
              <a:xfrm flipH="1" flipV="1">
                <a:off x="9945020" y="4757090"/>
                <a:ext cx="15243" cy="174040"/>
              </a:xfrm>
              <a:prstGeom prst="line">
                <a:avLst/>
              </a:prstGeom>
              <a:ln w="9525">
                <a:solidFill>
                  <a:srgbClr val="0B8172"/>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6C42591-9C0F-46D2-9A02-8B98F04B2D0B}"/>
                  </a:ext>
                </a:extLst>
              </p:cNvPr>
              <p:cNvCxnSpPr/>
              <p:nvPr/>
            </p:nvCxnSpPr>
            <p:spPr>
              <a:xfrm flipV="1">
                <a:off x="9920273" y="4757090"/>
                <a:ext cx="21895" cy="259214"/>
              </a:xfrm>
              <a:prstGeom prst="line">
                <a:avLst/>
              </a:prstGeom>
              <a:ln w="9525">
                <a:solidFill>
                  <a:srgbClr val="0B8172"/>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37172F8F-C139-4CE5-8B1F-0E4909826989}"/>
                  </a:ext>
                </a:extLst>
              </p:cNvPr>
              <p:cNvCxnSpPr/>
              <p:nvPr/>
            </p:nvCxnSpPr>
            <p:spPr>
              <a:xfrm flipV="1">
                <a:off x="8247706" y="5418024"/>
                <a:ext cx="49593" cy="40450"/>
              </a:xfrm>
              <a:prstGeom prst="line">
                <a:avLst/>
              </a:prstGeom>
              <a:ln w="9525">
                <a:solidFill>
                  <a:srgbClr val="0B8172"/>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56FEC3CC-80CF-49E4-A9BC-63A609ADA02D}"/>
                  </a:ext>
                </a:extLst>
              </p:cNvPr>
              <p:cNvCxnSpPr/>
              <p:nvPr/>
            </p:nvCxnSpPr>
            <p:spPr>
              <a:xfrm flipV="1">
                <a:off x="8532225" y="5380223"/>
                <a:ext cx="34471" cy="40450"/>
              </a:xfrm>
              <a:prstGeom prst="line">
                <a:avLst/>
              </a:prstGeom>
              <a:ln w="9525">
                <a:solidFill>
                  <a:srgbClr val="0B8172"/>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E2D906BB-8BF9-4B6F-A8D0-133A8A3D2C1E}"/>
                  </a:ext>
                </a:extLst>
              </p:cNvPr>
              <p:cNvCxnSpPr/>
              <p:nvPr/>
            </p:nvCxnSpPr>
            <p:spPr>
              <a:xfrm flipV="1">
                <a:off x="8772572" y="5380223"/>
                <a:ext cx="34471" cy="40450"/>
              </a:xfrm>
              <a:prstGeom prst="line">
                <a:avLst/>
              </a:prstGeom>
              <a:ln w="9525">
                <a:solidFill>
                  <a:srgbClr val="0B8172"/>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1276D777-94C1-4B52-A28B-DBDDF91E2818}"/>
                  </a:ext>
                </a:extLst>
              </p:cNvPr>
              <p:cNvCxnSpPr/>
              <p:nvPr/>
            </p:nvCxnSpPr>
            <p:spPr>
              <a:xfrm flipH="1" flipV="1">
                <a:off x="8562462" y="5380223"/>
                <a:ext cx="21351" cy="40450"/>
              </a:xfrm>
              <a:prstGeom prst="line">
                <a:avLst/>
              </a:prstGeom>
              <a:ln w="9525">
                <a:solidFill>
                  <a:srgbClr val="0B8172"/>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4E311DBD-FC97-457A-ABFE-E400474B3829}"/>
                  </a:ext>
                </a:extLst>
              </p:cNvPr>
              <p:cNvCxnSpPr/>
              <p:nvPr/>
            </p:nvCxnSpPr>
            <p:spPr>
              <a:xfrm flipH="1" flipV="1">
                <a:off x="8804643" y="5380223"/>
                <a:ext cx="21351" cy="40450"/>
              </a:xfrm>
              <a:prstGeom prst="line">
                <a:avLst/>
              </a:prstGeom>
              <a:ln w="9525">
                <a:solidFill>
                  <a:srgbClr val="0B8172"/>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8996BA26-972E-48DF-9005-AAB0D76FD103}"/>
                  </a:ext>
                </a:extLst>
              </p:cNvPr>
              <p:cNvCxnSpPr/>
              <p:nvPr/>
            </p:nvCxnSpPr>
            <p:spPr>
              <a:xfrm flipH="1" flipV="1">
                <a:off x="8887386" y="5418024"/>
                <a:ext cx="21351" cy="40450"/>
              </a:xfrm>
              <a:prstGeom prst="line">
                <a:avLst/>
              </a:prstGeom>
              <a:ln w="9525">
                <a:solidFill>
                  <a:srgbClr val="0B8172"/>
                </a:solidFill>
              </a:ln>
            </p:spPr>
            <p:style>
              <a:lnRef idx="1">
                <a:schemeClr val="accent1"/>
              </a:lnRef>
              <a:fillRef idx="0">
                <a:schemeClr val="accent1"/>
              </a:fillRef>
              <a:effectRef idx="0">
                <a:schemeClr val="accent1"/>
              </a:effectRef>
              <a:fontRef idx="minor">
                <a:schemeClr val="tx1"/>
              </a:fontRef>
            </p:style>
          </p:cxnSp>
        </p:grpSp>
        <p:sp>
          <p:nvSpPr>
            <p:cNvPr id="14" name="TextBox 13">
              <a:extLst>
                <a:ext uri="{FF2B5EF4-FFF2-40B4-BE49-F238E27FC236}">
                  <a16:creationId xmlns:a16="http://schemas.microsoft.com/office/drawing/2014/main" id="{7923931C-CE5D-44E5-9AD2-DE0A46379D1F}"/>
                </a:ext>
              </a:extLst>
            </p:cNvPr>
            <p:cNvSpPr txBox="1"/>
            <p:nvPr/>
          </p:nvSpPr>
          <p:spPr>
            <a:xfrm rot="16200000">
              <a:off x="5781352" y="5157400"/>
              <a:ext cx="1859912" cy="307776"/>
            </a:xfrm>
            <a:prstGeom prst="rect">
              <a:avLst/>
            </a:prstGeom>
            <a:noFill/>
          </p:spPr>
          <p:txBody>
            <a:bodyPr wrap="none" rtlCol="0">
              <a:spAutoFit/>
            </a:bodyPr>
            <a:lstStyle/>
            <a:p>
              <a:pPr defTabSz="685800" fontAlgn="auto">
                <a:spcBef>
                  <a:spcPts val="0"/>
                </a:spcBef>
                <a:spcAft>
                  <a:spcPts val="0"/>
                </a:spcAft>
                <a:defRPr/>
              </a:pPr>
              <a:r>
                <a:rPr lang="en-US" sz="900" b="0" dirty="0">
                  <a:solidFill>
                    <a:prstClr val="black"/>
                  </a:solidFill>
                  <a:latin typeface="Segoe UI Light" panose="020B0502040204020203" pitchFamily="34" charset="0"/>
                  <a:cs typeface="Segoe UI Light" panose="020B0502040204020203" pitchFamily="34" charset="0"/>
                </a:rPr>
                <a:t>Provisioned request / sec</a:t>
              </a:r>
            </a:p>
          </p:txBody>
        </p:sp>
        <p:sp>
          <p:nvSpPr>
            <p:cNvPr id="15" name="TextBox 14">
              <a:extLst>
                <a:ext uri="{FF2B5EF4-FFF2-40B4-BE49-F238E27FC236}">
                  <a16:creationId xmlns:a16="http://schemas.microsoft.com/office/drawing/2014/main" id="{7B559C24-AD5F-4EEC-8539-31E0D89E79AD}"/>
                </a:ext>
              </a:extLst>
            </p:cNvPr>
            <p:cNvSpPr txBox="1"/>
            <p:nvPr/>
          </p:nvSpPr>
          <p:spPr>
            <a:xfrm>
              <a:off x="8889784" y="6171904"/>
              <a:ext cx="603157" cy="307776"/>
            </a:xfrm>
            <a:prstGeom prst="rect">
              <a:avLst/>
            </a:prstGeom>
            <a:noFill/>
          </p:spPr>
          <p:txBody>
            <a:bodyPr wrap="none" rtlCol="0">
              <a:spAutoFit/>
            </a:bodyPr>
            <a:lstStyle/>
            <a:p>
              <a:pPr defTabSz="685800" fontAlgn="auto">
                <a:spcBef>
                  <a:spcPts val="0"/>
                </a:spcBef>
                <a:spcAft>
                  <a:spcPts val="0"/>
                </a:spcAft>
                <a:defRPr/>
              </a:pPr>
              <a:r>
                <a:rPr lang="en-US" sz="900" b="0" dirty="0">
                  <a:solidFill>
                    <a:prstClr val="black"/>
                  </a:solidFill>
                  <a:latin typeface="Segoe UI Light" panose="020B0502040204020203" pitchFamily="34" charset="0"/>
                  <a:cs typeface="Segoe UI Light" panose="020B0502040204020203" pitchFamily="34" charset="0"/>
                </a:rPr>
                <a:t>Time </a:t>
              </a:r>
            </a:p>
          </p:txBody>
        </p:sp>
        <p:sp>
          <p:nvSpPr>
            <p:cNvPr id="16" name="TextBox 15">
              <a:extLst>
                <a:ext uri="{FF2B5EF4-FFF2-40B4-BE49-F238E27FC236}">
                  <a16:creationId xmlns:a16="http://schemas.microsoft.com/office/drawing/2014/main" id="{6C514DC2-E7E6-47FB-849E-75B6E358D763}"/>
                </a:ext>
              </a:extLst>
            </p:cNvPr>
            <p:cNvSpPr txBox="1"/>
            <p:nvPr/>
          </p:nvSpPr>
          <p:spPr>
            <a:xfrm>
              <a:off x="6777817" y="4746685"/>
              <a:ext cx="609568" cy="1072601"/>
            </a:xfrm>
            <a:prstGeom prst="rect">
              <a:avLst/>
            </a:prstGeom>
            <a:noFill/>
          </p:spPr>
          <p:txBody>
            <a:bodyPr wrap="none" rtlCol="0">
              <a:spAutoFit/>
            </a:bodyPr>
            <a:lstStyle/>
            <a:p>
              <a:pPr algn="r" defTabSz="685800" fontAlgn="auto">
                <a:lnSpc>
                  <a:spcPct val="150000"/>
                </a:lnSpc>
                <a:spcBef>
                  <a:spcPts val="0"/>
                </a:spcBef>
                <a:spcAft>
                  <a:spcPts val="0"/>
                </a:spcAft>
                <a:defRPr/>
              </a:pPr>
              <a:r>
                <a:rPr lang="en-US" sz="525" b="0" dirty="0">
                  <a:solidFill>
                    <a:prstClr val="black"/>
                  </a:solidFill>
                  <a:latin typeface="Segoe UI Semilight" panose="020B0402040204020203" pitchFamily="34" charset="0"/>
                  <a:cs typeface="Segoe UI Semilight" panose="020B0402040204020203" pitchFamily="34" charset="0"/>
                </a:rPr>
                <a:t>12000000</a:t>
              </a:r>
            </a:p>
            <a:p>
              <a:pPr algn="r" defTabSz="685800" fontAlgn="auto">
                <a:lnSpc>
                  <a:spcPct val="150000"/>
                </a:lnSpc>
                <a:spcBef>
                  <a:spcPts val="0"/>
                </a:spcBef>
                <a:spcAft>
                  <a:spcPts val="0"/>
                </a:spcAft>
                <a:defRPr/>
              </a:pPr>
              <a:r>
                <a:rPr lang="en-US" sz="525" b="0" dirty="0">
                  <a:solidFill>
                    <a:prstClr val="black"/>
                  </a:solidFill>
                  <a:latin typeface="Segoe UI Semilight" panose="020B0402040204020203" pitchFamily="34" charset="0"/>
                  <a:cs typeface="Segoe UI Semilight" panose="020B0402040204020203" pitchFamily="34" charset="0"/>
                </a:rPr>
                <a:t>10000000</a:t>
              </a:r>
            </a:p>
            <a:p>
              <a:pPr algn="r" defTabSz="685800" fontAlgn="auto">
                <a:lnSpc>
                  <a:spcPct val="150000"/>
                </a:lnSpc>
                <a:spcBef>
                  <a:spcPts val="0"/>
                </a:spcBef>
                <a:spcAft>
                  <a:spcPts val="0"/>
                </a:spcAft>
                <a:defRPr/>
              </a:pPr>
              <a:r>
                <a:rPr lang="en-US" sz="525" b="0" dirty="0">
                  <a:solidFill>
                    <a:prstClr val="black"/>
                  </a:solidFill>
                  <a:latin typeface="Segoe UI Semilight" panose="020B0402040204020203" pitchFamily="34" charset="0"/>
                  <a:cs typeface="Segoe UI Semilight" panose="020B0402040204020203" pitchFamily="34" charset="0"/>
                </a:rPr>
                <a:t>8000000</a:t>
              </a:r>
            </a:p>
            <a:p>
              <a:pPr algn="r" defTabSz="685800" fontAlgn="auto">
                <a:lnSpc>
                  <a:spcPct val="150000"/>
                </a:lnSpc>
                <a:spcBef>
                  <a:spcPts val="0"/>
                </a:spcBef>
                <a:spcAft>
                  <a:spcPts val="0"/>
                </a:spcAft>
                <a:defRPr/>
              </a:pPr>
              <a:r>
                <a:rPr lang="en-US" sz="525" b="0" dirty="0">
                  <a:solidFill>
                    <a:prstClr val="black"/>
                  </a:solidFill>
                  <a:latin typeface="Segoe UI Semilight" panose="020B0402040204020203" pitchFamily="34" charset="0"/>
                  <a:cs typeface="Segoe UI Semilight" panose="020B0402040204020203" pitchFamily="34" charset="0"/>
                </a:rPr>
                <a:t>6000000</a:t>
              </a:r>
            </a:p>
            <a:p>
              <a:pPr algn="r" defTabSz="685800" fontAlgn="auto">
                <a:lnSpc>
                  <a:spcPct val="150000"/>
                </a:lnSpc>
                <a:spcBef>
                  <a:spcPts val="0"/>
                </a:spcBef>
                <a:spcAft>
                  <a:spcPts val="0"/>
                </a:spcAft>
                <a:defRPr/>
              </a:pPr>
              <a:r>
                <a:rPr lang="en-US" sz="525" b="0" dirty="0">
                  <a:solidFill>
                    <a:prstClr val="black"/>
                  </a:solidFill>
                  <a:latin typeface="Segoe UI Semilight" panose="020B0402040204020203" pitchFamily="34" charset="0"/>
                  <a:cs typeface="Segoe UI Semilight" panose="020B0402040204020203" pitchFamily="34" charset="0"/>
                </a:rPr>
                <a:t>4000000</a:t>
              </a:r>
            </a:p>
            <a:p>
              <a:pPr algn="r" defTabSz="685800" fontAlgn="auto">
                <a:lnSpc>
                  <a:spcPct val="150000"/>
                </a:lnSpc>
                <a:spcBef>
                  <a:spcPts val="0"/>
                </a:spcBef>
                <a:spcAft>
                  <a:spcPts val="0"/>
                </a:spcAft>
                <a:defRPr/>
              </a:pPr>
              <a:r>
                <a:rPr lang="en-US" sz="525" b="0" dirty="0">
                  <a:solidFill>
                    <a:prstClr val="black"/>
                  </a:solidFill>
                  <a:latin typeface="Segoe UI Semilight" panose="020B0402040204020203" pitchFamily="34" charset="0"/>
                  <a:cs typeface="Segoe UI Semilight" panose="020B0402040204020203" pitchFamily="34" charset="0"/>
                </a:rPr>
                <a:t>2000000</a:t>
              </a:r>
            </a:p>
          </p:txBody>
        </p:sp>
        <p:cxnSp>
          <p:nvCxnSpPr>
            <p:cNvPr id="17" name="Straight Connector 16">
              <a:extLst>
                <a:ext uri="{FF2B5EF4-FFF2-40B4-BE49-F238E27FC236}">
                  <a16:creationId xmlns:a16="http://schemas.microsoft.com/office/drawing/2014/main" id="{7235F3C0-1E7F-4248-8EF1-798B69B881B8}"/>
                </a:ext>
              </a:extLst>
            </p:cNvPr>
            <p:cNvCxnSpPr/>
            <p:nvPr/>
          </p:nvCxnSpPr>
          <p:spPr>
            <a:xfrm>
              <a:off x="7428377" y="5884143"/>
              <a:ext cx="4069280" cy="0"/>
            </a:xfrm>
            <a:prstGeom prst="line">
              <a:avLst/>
            </a:prstGeom>
            <a:ln>
              <a:solidFill>
                <a:srgbClr val="0B8172"/>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C9E4E54A-1D08-40F8-8CE6-EE0348C61502}"/>
                </a:ext>
              </a:extLst>
            </p:cNvPr>
            <p:cNvSpPr txBox="1"/>
            <p:nvPr/>
          </p:nvSpPr>
          <p:spPr>
            <a:xfrm>
              <a:off x="7312677" y="5922811"/>
              <a:ext cx="607432" cy="264688"/>
            </a:xfrm>
            <a:prstGeom prst="rect">
              <a:avLst/>
            </a:prstGeom>
            <a:noFill/>
          </p:spPr>
          <p:txBody>
            <a:bodyPr wrap="none" rtlCol="0">
              <a:spAutoFit/>
            </a:bodyPr>
            <a:lstStyle/>
            <a:p>
              <a:pPr algn="r" defTabSz="685800" fontAlgn="auto">
                <a:lnSpc>
                  <a:spcPct val="150000"/>
                </a:lnSpc>
                <a:spcBef>
                  <a:spcPts val="0"/>
                </a:spcBef>
                <a:spcAft>
                  <a:spcPts val="0"/>
                </a:spcAft>
                <a:defRPr/>
              </a:pPr>
              <a:r>
                <a:rPr lang="en-US" sz="525" b="0" dirty="0">
                  <a:solidFill>
                    <a:prstClr val="black"/>
                  </a:solidFill>
                  <a:latin typeface="Segoe UI Semilight" panose="020B0402040204020203" pitchFamily="34" charset="0"/>
                  <a:cs typeface="Segoe UI Semilight" panose="020B0402040204020203" pitchFamily="34" charset="0"/>
                </a:rPr>
                <a:t>Nov 2016</a:t>
              </a:r>
            </a:p>
          </p:txBody>
        </p:sp>
        <p:sp>
          <p:nvSpPr>
            <p:cNvPr id="19" name="TextBox 18">
              <a:extLst>
                <a:ext uri="{FF2B5EF4-FFF2-40B4-BE49-F238E27FC236}">
                  <a16:creationId xmlns:a16="http://schemas.microsoft.com/office/drawing/2014/main" id="{E64525B4-A917-4A1E-8623-F81871C2DE80}"/>
                </a:ext>
              </a:extLst>
            </p:cNvPr>
            <p:cNvSpPr txBox="1"/>
            <p:nvPr/>
          </p:nvSpPr>
          <p:spPr>
            <a:xfrm>
              <a:off x="10073929" y="5922811"/>
              <a:ext cx="596744" cy="264688"/>
            </a:xfrm>
            <a:prstGeom prst="rect">
              <a:avLst/>
            </a:prstGeom>
            <a:noFill/>
          </p:spPr>
          <p:txBody>
            <a:bodyPr wrap="none" rtlCol="0">
              <a:spAutoFit/>
            </a:bodyPr>
            <a:lstStyle/>
            <a:p>
              <a:pPr algn="r" defTabSz="685800" fontAlgn="auto">
                <a:lnSpc>
                  <a:spcPct val="150000"/>
                </a:lnSpc>
                <a:spcBef>
                  <a:spcPts val="0"/>
                </a:spcBef>
                <a:spcAft>
                  <a:spcPts val="0"/>
                </a:spcAft>
                <a:defRPr/>
              </a:pPr>
              <a:r>
                <a:rPr lang="en-US" sz="525" b="0" dirty="0">
                  <a:solidFill>
                    <a:prstClr val="black"/>
                  </a:solidFill>
                  <a:latin typeface="Segoe UI Semilight" panose="020B0402040204020203" pitchFamily="34" charset="0"/>
                  <a:cs typeface="Segoe UI Semilight" panose="020B0402040204020203" pitchFamily="34" charset="0"/>
                </a:rPr>
                <a:t>Dec 2016</a:t>
              </a:r>
            </a:p>
          </p:txBody>
        </p:sp>
        <p:sp>
          <p:nvSpPr>
            <p:cNvPr id="20" name="Oval 19">
              <a:extLst>
                <a:ext uri="{FF2B5EF4-FFF2-40B4-BE49-F238E27FC236}">
                  <a16:creationId xmlns:a16="http://schemas.microsoft.com/office/drawing/2014/main" id="{A0821703-C55D-4972-9C16-6532F4828522}"/>
                </a:ext>
              </a:extLst>
            </p:cNvPr>
            <p:cNvSpPr/>
            <p:nvPr/>
          </p:nvSpPr>
          <p:spPr>
            <a:xfrm>
              <a:off x="9996324" y="4960708"/>
              <a:ext cx="53563" cy="53563"/>
            </a:xfrm>
            <a:prstGeom prst="ellipse">
              <a:avLst/>
            </a:prstGeom>
            <a:solidFill>
              <a:srgbClr val="0B81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en-US" sz="1350" b="0" dirty="0">
                <a:solidFill>
                  <a:prstClr val="white"/>
                </a:solidFill>
                <a:latin typeface="Calibri" panose="020F0502020204030204"/>
              </a:endParaRPr>
            </a:p>
          </p:txBody>
        </p:sp>
        <p:sp>
          <p:nvSpPr>
            <p:cNvPr id="21" name="TextBox 20">
              <a:extLst>
                <a:ext uri="{FF2B5EF4-FFF2-40B4-BE49-F238E27FC236}">
                  <a16:creationId xmlns:a16="http://schemas.microsoft.com/office/drawing/2014/main" id="{718E6CA3-E762-46FB-B4B8-10B8069BC9C7}"/>
                </a:ext>
              </a:extLst>
            </p:cNvPr>
            <p:cNvSpPr txBox="1"/>
            <p:nvPr/>
          </p:nvSpPr>
          <p:spPr>
            <a:xfrm>
              <a:off x="10546054" y="4689231"/>
              <a:ext cx="878873" cy="276999"/>
            </a:xfrm>
            <a:prstGeom prst="rect">
              <a:avLst/>
            </a:prstGeom>
            <a:noFill/>
          </p:spPr>
          <p:txBody>
            <a:bodyPr wrap="none" rtlCol="0">
              <a:spAutoFit/>
            </a:bodyPr>
            <a:lstStyle/>
            <a:p>
              <a:pPr defTabSz="685800" fontAlgn="auto">
                <a:spcBef>
                  <a:spcPts val="0"/>
                </a:spcBef>
                <a:spcAft>
                  <a:spcPts val="0"/>
                </a:spcAft>
                <a:defRPr/>
              </a:pPr>
              <a:r>
                <a:rPr lang="en-US" sz="750" b="0" dirty="0">
                  <a:solidFill>
                    <a:prstClr val="black"/>
                  </a:solidFill>
                  <a:latin typeface="Segoe UI Light" panose="020B0502040204020203" pitchFamily="34" charset="0"/>
                  <a:cs typeface="Segoe UI Light" panose="020B0502040204020203" pitchFamily="34" charset="0"/>
                </a:rPr>
                <a:t>Black Friday</a:t>
              </a:r>
            </a:p>
          </p:txBody>
        </p:sp>
        <p:cxnSp>
          <p:nvCxnSpPr>
            <p:cNvPr id="22" name="Straight Connector 21">
              <a:extLst>
                <a:ext uri="{FF2B5EF4-FFF2-40B4-BE49-F238E27FC236}">
                  <a16:creationId xmlns:a16="http://schemas.microsoft.com/office/drawing/2014/main" id="{D2F46F78-1EE4-49D6-A7BD-79B8574D350A}"/>
                </a:ext>
              </a:extLst>
            </p:cNvPr>
            <p:cNvCxnSpPr/>
            <p:nvPr/>
          </p:nvCxnSpPr>
          <p:spPr>
            <a:xfrm>
              <a:off x="10014207" y="4812341"/>
              <a:ext cx="53594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7158FF65-02BE-42C5-A6AD-DE87E2660181}"/>
                </a:ext>
              </a:extLst>
            </p:cNvPr>
            <p:cNvCxnSpPr/>
            <p:nvPr/>
          </p:nvCxnSpPr>
          <p:spPr>
            <a:xfrm flipH="1">
              <a:off x="10019094" y="4812341"/>
              <a:ext cx="573" cy="140755"/>
            </a:xfrm>
            <a:prstGeom prst="line">
              <a:avLst/>
            </a:prstGeom>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2486EA7A-EB17-45D5-B5C9-F4618AE18458}"/>
                </a:ext>
              </a:extLst>
            </p:cNvPr>
            <p:cNvSpPr txBox="1"/>
            <p:nvPr/>
          </p:nvSpPr>
          <p:spPr>
            <a:xfrm>
              <a:off x="8063785" y="6508912"/>
              <a:ext cx="2315164" cy="307776"/>
            </a:xfrm>
            <a:prstGeom prst="rect">
              <a:avLst/>
            </a:prstGeom>
            <a:noFill/>
          </p:spPr>
          <p:txBody>
            <a:bodyPr wrap="none" rtlCol="0">
              <a:spAutoFit/>
            </a:bodyPr>
            <a:lstStyle/>
            <a:p>
              <a:pPr defTabSz="685800" fontAlgn="auto">
                <a:spcBef>
                  <a:spcPts val="0"/>
                </a:spcBef>
                <a:spcAft>
                  <a:spcPts val="0"/>
                </a:spcAft>
                <a:defRPr/>
              </a:pPr>
              <a:r>
                <a:rPr lang="en-US" sz="900" b="0" dirty="0">
                  <a:solidFill>
                    <a:prstClr val="black"/>
                  </a:solidFill>
                  <a:latin typeface="Segoe UI Light" panose="020B0502040204020203" pitchFamily="34" charset="0"/>
                  <a:cs typeface="Segoe UI Light" panose="020B0502040204020203" pitchFamily="34" charset="0"/>
                </a:rPr>
                <a:t>Hourly throughput (request/sec)</a:t>
              </a:r>
            </a:p>
          </p:txBody>
        </p:sp>
      </p:grpSp>
    </p:spTree>
    <p:extLst>
      <p:ext uri="{BB962C8B-B14F-4D97-AF65-F5344CB8AC3E}">
        <p14:creationId xmlns:p14="http://schemas.microsoft.com/office/powerpoint/2010/main" val="3847100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xit" presetSubtype="0" fill="hold" nodeType="withEffect">
                                  <p:stCondLst>
                                    <p:cond delay="0"/>
                                  </p:stCondLst>
                                  <p:childTnLst>
                                    <p:animEffect transition="out" filter="fade">
                                      <p:cBhvr>
                                        <p:cTn id="9" dur="500"/>
                                        <p:tgtEl>
                                          <p:spTgt spid="7"/>
                                        </p:tgtEl>
                                      </p:cBhvr>
                                    </p:animEffect>
                                    <p:set>
                                      <p:cBhvr>
                                        <p:cTn id="10"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13779" y="99617"/>
            <a:ext cx="8891405" cy="584775"/>
          </a:xfrm>
          <a:prstGeom prst="rect">
            <a:avLst/>
          </a:prstGeom>
          <a:noFill/>
        </p:spPr>
        <p:txBody>
          <a:bodyPr wrap="square" rtlCol="0">
            <a:spAutoFit/>
          </a:bodyPr>
          <a:lstStyle/>
          <a:p>
            <a:pPr defTabSz="685800" fontAlgn="auto">
              <a:spcBef>
                <a:spcPts val="0"/>
              </a:spcBef>
              <a:spcAft>
                <a:spcPts val="0"/>
              </a:spcAft>
              <a:defRPr/>
            </a:pPr>
            <a:r>
              <a:rPr lang="en-US" sz="3200" dirty="0">
                <a:solidFill>
                  <a:schemeClr val="bg1"/>
                </a:solidFill>
                <a:latin typeface="Segoe UI Light" panose="020B0502040204020203" pitchFamily="34" charset="0"/>
                <a:cs typeface="Segoe UI Light" panose="020B0502040204020203" pitchFamily="34" charset="0"/>
              </a:rPr>
              <a:t>Schema-agnostic, automatic indexing</a:t>
            </a:r>
          </a:p>
        </p:txBody>
      </p:sp>
      <p:sp>
        <p:nvSpPr>
          <p:cNvPr id="4" name="TextBox 3"/>
          <p:cNvSpPr txBox="1"/>
          <p:nvPr/>
        </p:nvSpPr>
        <p:spPr>
          <a:xfrm>
            <a:off x="3580863" y="1011168"/>
            <a:ext cx="5316602" cy="5262979"/>
          </a:xfrm>
          <a:prstGeom prst="rect">
            <a:avLst/>
          </a:prstGeom>
          <a:noFill/>
        </p:spPr>
        <p:txBody>
          <a:bodyPr wrap="square" rtlCol="0">
            <a:spAutoFit/>
          </a:bodyPr>
          <a:lstStyle/>
          <a:p>
            <a:pPr marL="457200" indent="-457200" defTabSz="685800" fontAlgn="auto">
              <a:spcBef>
                <a:spcPts val="0"/>
              </a:spcBef>
              <a:spcAft>
                <a:spcPts val="0"/>
              </a:spcAft>
              <a:buFont typeface="Arial" panose="020B0604020202020204" pitchFamily="34" charset="0"/>
              <a:buChar char="•"/>
              <a:defRPr/>
            </a:pPr>
            <a:r>
              <a:rPr lang="en-US" sz="2800" b="0" dirty="0">
                <a:solidFill>
                  <a:prstClr val="black">
                    <a:lumMod val="75000"/>
                    <a:lumOff val="25000"/>
                  </a:prstClr>
                </a:solidFill>
                <a:latin typeface="Segoe UI Light" panose="020B0502040204020203" pitchFamily="34" charset="0"/>
                <a:cs typeface="Segoe UI Light" panose="020B0502040204020203" pitchFamily="34" charset="0"/>
              </a:rPr>
              <a:t>At global scale, schema/index management is painful</a:t>
            </a:r>
          </a:p>
          <a:p>
            <a:pPr marL="457200" indent="-457200" defTabSz="685800" fontAlgn="auto">
              <a:spcBef>
                <a:spcPts val="0"/>
              </a:spcBef>
              <a:spcAft>
                <a:spcPts val="0"/>
              </a:spcAft>
              <a:buFont typeface="Arial" panose="020B0604020202020204" pitchFamily="34" charset="0"/>
              <a:buChar char="•"/>
              <a:defRPr/>
            </a:pPr>
            <a:endParaRPr lang="en-US" sz="2800" b="0" dirty="0">
              <a:solidFill>
                <a:prstClr val="black">
                  <a:lumMod val="75000"/>
                  <a:lumOff val="25000"/>
                </a:prstClr>
              </a:solidFill>
              <a:latin typeface="Segoe UI Light" panose="020B0502040204020203" pitchFamily="34" charset="0"/>
              <a:cs typeface="Segoe UI Light" panose="020B0502040204020203" pitchFamily="34" charset="0"/>
            </a:endParaRPr>
          </a:p>
          <a:p>
            <a:pPr marL="457200" indent="-457200" defTabSz="685800" fontAlgn="auto">
              <a:spcBef>
                <a:spcPts val="0"/>
              </a:spcBef>
              <a:spcAft>
                <a:spcPts val="0"/>
              </a:spcAft>
              <a:buFont typeface="Arial" panose="020B0604020202020204" pitchFamily="34" charset="0"/>
              <a:buChar char="•"/>
              <a:defRPr/>
            </a:pPr>
            <a:r>
              <a:rPr lang="en-US" sz="2800" b="0" dirty="0">
                <a:solidFill>
                  <a:prstClr val="black">
                    <a:lumMod val="75000"/>
                    <a:lumOff val="25000"/>
                  </a:prstClr>
                </a:solidFill>
                <a:latin typeface="Segoe UI Light" panose="020B0502040204020203" pitchFamily="34" charset="0"/>
                <a:cs typeface="Segoe UI Light" panose="020B0502040204020203" pitchFamily="34" charset="0"/>
              </a:rPr>
              <a:t>Automatic and synchronous indexing </a:t>
            </a:r>
          </a:p>
          <a:p>
            <a:pPr marL="457200" indent="-457200" defTabSz="685800" fontAlgn="auto">
              <a:spcBef>
                <a:spcPts val="0"/>
              </a:spcBef>
              <a:spcAft>
                <a:spcPts val="0"/>
              </a:spcAft>
              <a:buFont typeface="Arial" panose="020B0604020202020204" pitchFamily="34" charset="0"/>
              <a:buChar char="•"/>
              <a:defRPr/>
            </a:pPr>
            <a:endParaRPr lang="en-US" sz="2800" b="0" dirty="0">
              <a:solidFill>
                <a:prstClr val="black">
                  <a:lumMod val="75000"/>
                  <a:lumOff val="25000"/>
                </a:prstClr>
              </a:solidFill>
              <a:latin typeface="Segoe UI Light" panose="020B0502040204020203" pitchFamily="34" charset="0"/>
              <a:cs typeface="Segoe UI Light" panose="020B0502040204020203" pitchFamily="34" charset="0"/>
            </a:endParaRPr>
          </a:p>
          <a:p>
            <a:pPr marL="457200" indent="-457200" defTabSz="685800" fontAlgn="auto">
              <a:spcBef>
                <a:spcPts val="0"/>
              </a:spcBef>
              <a:spcAft>
                <a:spcPts val="0"/>
              </a:spcAft>
              <a:buFont typeface="Arial" panose="020B0604020202020204" pitchFamily="34" charset="0"/>
              <a:buChar char="•"/>
              <a:defRPr/>
            </a:pPr>
            <a:r>
              <a:rPr lang="en-US" sz="2800" b="0" dirty="0">
                <a:solidFill>
                  <a:prstClr val="black">
                    <a:lumMod val="75000"/>
                    <a:lumOff val="25000"/>
                  </a:prstClr>
                </a:solidFill>
                <a:latin typeface="Segoe UI Light" panose="020B0502040204020203" pitchFamily="34" charset="0"/>
                <a:cs typeface="Segoe UI Light" panose="020B0502040204020203" pitchFamily="34" charset="0"/>
              </a:rPr>
              <a:t>Hash, range, and geospatial</a:t>
            </a:r>
          </a:p>
          <a:p>
            <a:pPr marL="457200" indent="-457200" defTabSz="685800" fontAlgn="auto">
              <a:spcBef>
                <a:spcPts val="0"/>
              </a:spcBef>
              <a:spcAft>
                <a:spcPts val="0"/>
              </a:spcAft>
              <a:buFont typeface="Arial" panose="020B0604020202020204" pitchFamily="34" charset="0"/>
              <a:buChar char="•"/>
              <a:defRPr/>
            </a:pPr>
            <a:endParaRPr lang="en-US" sz="2800" b="0" dirty="0">
              <a:solidFill>
                <a:prstClr val="black">
                  <a:lumMod val="75000"/>
                  <a:lumOff val="25000"/>
                </a:prstClr>
              </a:solidFill>
              <a:latin typeface="Segoe UI Light" panose="020B0502040204020203" pitchFamily="34" charset="0"/>
              <a:cs typeface="Segoe UI Light" panose="020B0502040204020203" pitchFamily="34" charset="0"/>
            </a:endParaRPr>
          </a:p>
          <a:p>
            <a:pPr marL="457200" indent="-457200" defTabSz="685800" fontAlgn="auto">
              <a:spcBef>
                <a:spcPts val="0"/>
              </a:spcBef>
              <a:spcAft>
                <a:spcPts val="0"/>
              </a:spcAft>
              <a:buFont typeface="Arial" panose="020B0604020202020204" pitchFamily="34" charset="0"/>
              <a:buChar char="•"/>
              <a:defRPr/>
            </a:pPr>
            <a:r>
              <a:rPr lang="en-US" sz="2800" b="0" dirty="0">
                <a:solidFill>
                  <a:prstClr val="black">
                    <a:lumMod val="75000"/>
                    <a:lumOff val="25000"/>
                  </a:prstClr>
                </a:solidFill>
                <a:latin typeface="Segoe UI Light" panose="020B0502040204020203" pitchFamily="34" charset="0"/>
                <a:cs typeface="Segoe UI Light" panose="020B0502040204020203" pitchFamily="34" charset="0"/>
              </a:rPr>
              <a:t>Works across every data model</a:t>
            </a:r>
          </a:p>
          <a:p>
            <a:pPr marL="457200" indent="-457200" defTabSz="685800" fontAlgn="auto">
              <a:spcBef>
                <a:spcPts val="0"/>
              </a:spcBef>
              <a:spcAft>
                <a:spcPts val="0"/>
              </a:spcAft>
              <a:buFont typeface="Arial" panose="020B0604020202020204" pitchFamily="34" charset="0"/>
              <a:buChar char="•"/>
              <a:defRPr/>
            </a:pPr>
            <a:endParaRPr lang="en-US" sz="2800" b="0" dirty="0">
              <a:solidFill>
                <a:prstClr val="black">
                  <a:lumMod val="75000"/>
                  <a:lumOff val="25000"/>
                </a:prstClr>
              </a:solidFill>
              <a:latin typeface="Segoe UI Light" panose="020B0502040204020203" pitchFamily="34" charset="0"/>
              <a:cs typeface="Segoe UI Light" panose="020B0502040204020203" pitchFamily="34" charset="0"/>
            </a:endParaRPr>
          </a:p>
          <a:p>
            <a:pPr marL="457200" indent="-457200" defTabSz="685800" fontAlgn="auto">
              <a:spcBef>
                <a:spcPts val="0"/>
              </a:spcBef>
              <a:spcAft>
                <a:spcPts val="0"/>
              </a:spcAft>
              <a:buFont typeface="Arial" panose="020B0604020202020204" pitchFamily="34" charset="0"/>
              <a:buChar char="•"/>
              <a:defRPr/>
            </a:pPr>
            <a:r>
              <a:rPr lang="en-US" sz="2800" b="0" dirty="0">
                <a:solidFill>
                  <a:prstClr val="black">
                    <a:lumMod val="75000"/>
                    <a:lumOff val="25000"/>
                  </a:prstClr>
                </a:solidFill>
                <a:latin typeface="Segoe UI Light" panose="020B0502040204020203" pitchFamily="34" charset="0"/>
                <a:cs typeface="Segoe UI Light" panose="020B0502040204020203" pitchFamily="34" charset="0"/>
              </a:rPr>
              <a:t>Highly write-optimized database engine</a:t>
            </a:r>
          </a:p>
        </p:txBody>
      </p:sp>
      <p:grpSp>
        <p:nvGrpSpPr>
          <p:cNvPr id="75" name="Group 74"/>
          <p:cNvGrpSpPr/>
          <p:nvPr/>
        </p:nvGrpSpPr>
        <p:grpSpPr>
          <a:xfrm>
            <a:off x="556632" y="1930542"/>
            <a:ext cx="3069186" cy="2699009"/>
            <a:chOff x="561760" y="2238844"/>
            <a:chExt cx="4092248" cy="3598678"/>
          </a:xfrm>
        </p:grpSpPr>
        <p:sp>
          <p:nvSpPr>
            <p:cNvPr id="5" name="Rectangle 4"/>
            <p:cNvSpPr/>
            <p:nvPr/>
          </p:nvSpPr>
          <p:spPr>
            <a:xfrm>
              <a:off x="1837001" y="2238844"/>
              <a:ext cx="225525" cy="143516"/>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en-US" sz="1350" b="0" dirty="0">
                <a:solidFill>
                  <a:prstClr val="white"/>
                </a:solidFill>
                <a:latin typeface="Calibri" panose="020F0502020204030204"/>
              </a:endParaRPr>
            </a:p>
          </p:txBody>
        </p:sp>
        <p:sp>
          <p:nvSpPr>
            <p:cNvPr id="7" name="Rectangle 6"/>
            <p:cNvSpPr/>
            <p:nvPr/>
          </p:nvSpPr>
          <p:spPr>
            <a:xfrm>
              <a:off x="1012810" y="2657089"/>
              <a:ext cx="225525" cy="143516"/>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en-US" sz="1350" b="0" dirty="0">
                <a:solidFill>
                  <a:prstClr val="white"/>
                </a:solidFill>
                <a:latin typeface="Calibri" panose="020F0502020204030204"/>
              </a:endParaRPr>
            </a:p>
          </p:txBody>
        </p:sp>
        <p:sp>
          <p:nvSpPr>
            <p:cNvPr id="8" name="Rectangle 7"/>
            <p:cNvSpPr/>
            <p:nvPr/>
          </p:nvSpPr>
          <p:spPr>
            <a:xfrm>
              <a:off x="1837000" y="2657089"/>
              <a:ext cx="225525" cy="143516"/>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en-US" sz="1350" b="0" dirty="0">
                <a:solidFill>
                  <a:prstClr val="white"/>
                </a:solidFill>
                <a:latin typeface="Calibri" panose="020F0502020204030204"/>
              </a:endParaRPr>
            </a:p>
          </p:txBody>
        </p:sp>
        <p:sp>
          <p:nvSpPr>
            <p:cNvPr id="9" name="Rectangle 8"/>
            <p:cNvSpPr/>
            <p:nvPr/>
          </p:nvSpPr>
          <p:spPr>
            <a:xfrm>
              <a:off x="2719946" y="2657089"/>
              <a:ext cx="225525" cy="143516"/>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en-US" sz="1350" b="0" dirty="0">
                <a:solidFill>
                  <a:prstClr val="white"/>
                </a:solidFill>
                <a:latin typeface="Calibri" panose="020F0502020204030204"/>
              </a:endParaRPr>
            </a:p>
          </p:txBody>
        </p:sp>
        <p:sp>
          <p:nvSpPr>
            <p:cNvPr id="10" name="Rectangle 9"/>
            <p:cNvSpPr/>
            <p:nvPr/>
          </p:nvSpPr>
          <p:spPr>
            <a:xfrm>
              <a:off x="787285" y="3050732"/>
              <a:ext cx="225525" cy="143516"/>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en-US" sz="1350" b="0" dirty="0">
                <a:solidFill>
                  <a:prstClr val="white"/>
                </a:solidFill>
                <a:latin typeface="Calibri" panose="020F0502020204030204"/>
              </a:endParaRPr>
            </a:p>
          </p:txBody>
        </p:sp>
        <p:sp>
          <p:nvSpPr>
            <p:cNvPr id="11" name="Rectangle 10"/>
            <p:cNvSpPr/>
            <p:nvPr/>
          </p:nvSpPr>
          <p:spPr>
            <a:xfrm>
              <a:off x="1178761" y="3050732"/>
              <a:ext cx="225525" cy="143516"/>
            </a:xfrm>
            <a:prstGeom prst="rect">
              <a:avLst/>
            </a:prstGeom>
            <a:noFill/>
            <a:ln>
              <a:solidFill>
                <a:srgbClr val="0B817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en-US" sz="1350" b="0" dirty="0">
                <a:solidFill>
                  <a:prstClr val="white"/>
                </a:solidFill>
                <a:latin typeface="Calibri" panose="020F0502020204030204"/>
              </a:endParaRPr>
            </a:p>
          </p:txBody>
        </p:sp>
        <p:sp>
          <p:nvSpPr>
            <p:cNvPr id="12" name="Rectangle 11"/>
            <p:cNvSpPr/>
            <p:nvPr/>
          </p:nvSpPr>
          <p:spPr>
            <a:xfrm>
              <a:off x="1570237" y="3050732"/>
              <a:ext cx="225525" cy="143516"/>
            </a:xfrm>
            <a:prstGeom prst="rect">
              <a:avLst/>
            </a:prstGeom>
            <a:noFill/>
            <a:ln>
              <a:solidFill>
                <a:srgbClr val="0B817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en-US" sz="1350" b="0" dirty="0">
                <a:solidFill>
                  <a:prstClr val="white"/>
                </a:solidFill>
                <a:latin typeface="Calibri" panose="020F0502020204030204"/>
              </a:endParaRPr>
            </a:p>
          </p:txBody>
        </p:sp>
        <p:sp>
          <p:nvSpPr>
            <p:cNvPr id="13" name="Rectangle 12"/>
            <p:cNvSpPr/>
            <p:nvPr/>
          </p:nvSpPr>
          <p:spPr>
            <a:xfrm>
              <a:off x="2035406" y="3050732"/>
              <a:ext cx="225525" cy="143516"/>
            </a:xfrm>
            <a:prstGeom prst="rect">
              <a:avLst/>
            </a:prstGeom>
            <a:noFill/>
            <a:ln>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en-US" sz="1350" b="0" dirty="0">
                <a:solidFill>
                  <a:prstClr val="white"/>
                </a:solidFill>
                <a:latin typeface="Calibri" panose="020F0502020204030204"/>
              </a:endParaRPr>
            </a:p>
          </p:txBody>
        </p:sp>
        <p:sp>
          <p:nvSpPr>
            <p:cNvPr id="14" name="Rectangle 13"/>
            <p:cNvSpPr/>
            <p:nvPr/>
          </p:nvSpPr>
          <p:spPr>
            <a:xfrm>
              <a:off x="2494421" y="3050732"/>
              <a:ext cx="225525" cy="143516"/>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en-US" sz="1350" b="0" dirty="0">
                <a:solidFill>
                  <a:prstClr val="white"/>
                </a:solidFill>
                <a:latin typeface="Calibri" panose="020F0502020204030204"/>
              </a:endParaRPr>
            </a:p>
          </p:txBody>
        </p:sp>
        <p:sp>
          <p:nvSpPr>
            <p:cNvPr id="15" name="Rectangle 14"/>
            <p:cNvSpPr/>
            <p:nvPr/>
          </p:nvSpPr>
          <p:spPr>
            <a:xfrm>
              <a:off x="2945471" y="3050732"/>
              <a:ext cx="225525" cy="143516"/>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en-US" sz="1350" b="0" dirty="0">
                <a:solidFill>
                  <a:prstClr val="white"/>
                </a:solidFill>
                <a:latin typeface="Calibri" panose="020F0502020204030204"/>
              </a:endParaRPr>
            </a:p>
          </p:txBody>
        </p:sp>
        <p:sp>
          <p:nvSpPr>
            <p:cNvPr id="16" name="Rectangle 15"/>
            <p:cNvSpPr/>
            <p:nvPr/>
          </p:nvSpPr>
          <p:spPr>
            <a:xfrm>
              <a:off x="561760" y="3509983"/>
              <a:ext cx="225525" cy="143516"/>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en-US" sz="1350" b="0" dirty="0">
                <a:solidFill>
                  <a:prstClr val="white"/>
                </a:solidFill>
                <a:latin typeface="Calibri" panose="020F0502020204030204"/>
              </a:endParaRPr>
            </a:p>
          </p:txBody>
        </p:sp>
        <p:sp>
          <p:nvSpPr>
            <p:cNvPr id="17" name="Rectangle 16"/>
            <p:cNvSpPr/>
            <p:nvPr/>
          </p:nvSpPr>
          <p:spPr>
            <a:xfrm>
              <a:off x="1139691" y="3509983"/>
              <a:ext cx="225525" cy="143516"/>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en-US" sz="1350" b="0" dirty="0">
                <a:solidFill>
                  <a:prstClr val="white"/>
                </a:solidFill>
                <a:latin typeface="Calibri" panose="020F0502020204030204"/>
              </a:endParaRPr>
            </a:p>
          </p:txBody>
        </p:sp>
        <p:sp>
          <p:nvSpPr>
            <p:cNvPr id="18" name="Rectangle 17"/>
            <p:cNvSpPr/>
            <p:nvPr/>
          </p:nvSpPr>
          <p:spPr>
            <a:xfrm>
              <a:off x="561760" y="3969234"/>
              <a:ext cx="225525" cy="143516"/>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en-US" sz="1350" b="0" dirty="0">
                <a:solidFill>
                  <a:prstClr val="white"/>
                </a:solidFill>
                <a:latin typeface="Calibri" panose="020F0502020204030204"/>
              </a:endParaRPr>
            </a:p>
          </p:txBody>
        </p:sp>
        <p:sp>
          <p:nvSpPr>
            <p:cNvPr id="19" name="Rectangle 18"/>
            <p:cNvSpPr/>
            <p:nvPr/>
          </p:nvSpPr>
          <p:spPr>
            <a:xfrm>
              <a:off x="939117" y="3969234"/>
              <a:ext cx="225525" cy="143516"/>
            </a:xfrm>
            <a:prstGeom prst="rect">
              <a:avLst/>
            </a:prstGeom>
            <a:noFill/>
            <a:ln>
              <a:solidFill>
                <a:srgbClr val="0B817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en-US" sz="1350" b="0" dirty="0">
                <a:solidFill>
                  <a:prstClr val="white"/>
                </a:solidFill>
                <a:latin typeface="Calibri" panose="020F0502020204030204"/>
              </a:endParaRPr>
            </a:p>
          </p:txBody>
        </p:sp>
        <p:sp>
          <p:nvSpPr>
            <p:cNvPr id="20" name="Rectangle 19"/>
            <p:cNvSpPr/>
            <p:nvPr/>
          </p:nvSpPr>
          <p:spPr>
            <a:xfrm>
              <a:off x="1311069" y="3969234"/>
              <a:ext cx="225525" cy="143516"/>
            </a:xfrm>
            <a:prstGeom prst="rect">
              <a:avLst/>
            </a:prstGeom>
            <a:noFill/>
            <a:ln>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en-US" sz="1350" b="0" dirty="0">
                <a:solidFill>
                  <a:prstClr val="white"/>
                </a:solidFill>
                <a:latin typeface="Calibri" panose="020F0502020204030204"/>
              </a:endParaRPr>
            </a:p>
          </p:txBody>
        </p:sp>
        <p:cxnSp>
          <p:nvCxnSpPr>
            <p:cNvPr id="21" name="Straight Arrow Connector 20"/>
            <p:cNvCxnSpPr>
              <a:stCxn id="5" idx="2"/>
              <a:endCxn id="8" idx="0"/>
            </p:cNvCxnSpPr>
            <p:nvPr/>
          </p:nvCxnSpPr>
          <p:spPr>
            <a:xfrm flipH="1">
              <a:off x="1949763" y="2382360"/>
              <a:ext cx="1" cy="274729"/>
            </a:xfrm>
            <a:prstGeom prst="straightConnector1">
              <a:avLst/>
            </a:prstGeom>
            <a:ln w="9525">
              <a:solidFill>
                <a:srgbClr val="0B817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5" idx="2"/>
              <a:endCxn id="9" idx="0"/>
            </p:cNvCxnSpPr>
            <p:nvPr/>
          </p:nvCxnSpPr>
          <p:spPr>
            <a:xfrm>
              <a:off x="1949764" y="2382360"/>
              <a:ext cx="882945" cy="274729"/>
            </a:xfrm>
            <a:prstGeom prst="straightConnector1">
              <a:avLst/>
            </a:prstGeom>
            <a:ln w="9525">
              <a:solidFill>
                <a:srgbClr val="0B817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stCxn id="5" idx="2"/>
              <a:endCxn id="7" idx="0"/>
            </p:cNvCxnSpPr>
            <p:nvPr/>
          </p:nvCxnSpPr>
          <p:spPr>
            <a:xfrm flipH="1">
              <a:off x="1125573" y="2382360"/>
              <a:ext cx="824191" cy="274729"/>
            </a:xfrm>
            <a:prstGeom prst="straightConnector1">
              <a:avLst/>
            </a:prstGeom>
            <a:ln w="9525">
              <a:solidFill>
                <a:srgbClr val="0B817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stCxn id="7" idx="2"/>
            </p:cNvCxnSpPr>
            <p:nvPr/>
          </p:nvCxnSpPr>
          <p:spPr>
            <a:xfrm flipH="1">
              <a:off x="888187" y="2800605"/>
              <a:ext cx="237386" cy="268577"/>
            </a:xfrm>
            <a:prstGeom prst="straightConnector1">
              <a:avLst/>
            </a:prstGeom>
            <a:ln w="9525">
              <a:solidFill>
                <a:srgbClr val="0B817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stCxn id="7" idx="2"/>
              <a:endCxn id="11" idx="0"/>
            </p:cNvCxnSpPr>
            <p:nvPr/>
          </p:nvCxnSpPr>
          <p:spPr>
            <a:xfrm>
              <a:off x="1125573" y="2800605"/>
              <a:ext cx="165951" cy="250127"/>
            </a:xfrm>
            <a:prstGeom prst="straightConnector1">
              <a:avLst/>
            </a:prstGeom>
            <a:ln w="9525">
              <a:solidFill>
                <a:srgbClr val="0B817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flipH="1">
              <a:off x="2573519" y="2799577"/>
              <a:ext cx="237386" cy="268577"/>
            </a:xfrm>
            <a:prstGeom prst="straightConnector1">
              <a:avLst/>
            </a:prstGeom>
            <a:ln w="9525">
              <a:solidFill>
                <a:srgbClr val="0B817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endCxn id="15" idx="0"/>
            </p:cNvCxnSpPr>
            <p:nvPr/>
          </p:nvCxnSpPr>
          <p:spPr>
            <a:xfrm>
              <a:off x="2826856" y="2799576"/>
              <a:ext cx="231378" cy="251156"/>
            </a:xfrm>
            <a:prstGeom prst="straightConnector1">
              <a:avLst/>
            </a:prstGeom>
            <a:ln w="9525">
              <a:solidFill>
                <a:srgbClr val="0B817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a:stCxn id="8" idx="2"/>
              <a:endCxn id="12" idx="0"/>
            </p:cNvCxnSpPr>
            <p:nvPr/>
          </p:nvCxnSpPr>
          <p:spPr>
            <a:xfrm flipH="1">
              <a:off x="1683000" y="2800605"/>
              <a:ext cx="266763" cy="250127"/>
            </a:xfrm>
            <a:prstGeom prst="straightConnector1">
              <a:avLst/>
            </a:prstGeom>
            <a:ln w="9525">
              <a:solidFill>
                <a:srgbClr val="0B817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a:endCxn id="13" idx="0"/>
            </p:cNvCxnSpPr>
            <p:nvPr/>
          </p:nvCxnSpPr>
          <p:spPr>
            <a:xfrm>
              <a:off x="1948945" y="2800605"/>
              <a:ext cx="199224" cy="250127"/>
            </a:xfrm>
            <a:prstGeom prst="straightConnector1">
              <a:avLst/>
            </a:prstGeom>
            <a:ln w="9525">
              <a:solidFill>
                <a:srgbClr val="0B817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stCxn id="10" idx="2"/>
              <a:endCxn id="16" idx="0"/>
            </p:cNvCxnSpPr>
            <p:nvPr/>
          </p:nvCxnSpPr>
          <p:spPr>
            <a:xfrm flipH="1">
              <a:off x="674523" y="3194248"/>
              <a:ext cx="225525" cy="315735"/>
            </a:xfrm>
            <a:prstGeom prst="straightConnector1">
              <a:avLst/>
            </a:prstGeom>
            <a:ln w="9525">
              <a:solidFill>
                <a:srgbClr val="0B817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a:stCxn id="10" idx="2"/>
              <a:endCxn id="17" idx="0"/>
            </p:cNvCxnSpPr>
            <p:nvPr/>
          </p:nvCxnSpPr>
          <p:spPr>
            <a:xfrm>
              <a:off x="900048" y="3194248"/>
              <a:ext cx="352406" cy="315735"/>
            </a:xfrm>
            <a:prstGeom prst="straightConnector1">
              <a:avLst/>
            </a:prstGeom>
            <a:ln w="9525">
              <a:solidFill>
                <a:srgbClr val="0B817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a:stCxn id="16" idx="2"/>
              <a:endCxn id="18" idx="0"/>
            </p:cNvCxnSpPr>
            <p:nvPr/>
          </p:nvCxnSpPr>
          <p:spPr>
            <a:xfrm>
              <a:off x="674523" y="3653499"/>
              <a:ext cx="0" cy="315735"/>
            </a:xfrm>
            <a:prstGeom prst="straightConnector1">
              <a:avLst/>
            </a:prstGeom>
            <a:ln w="9525">
              <a:solidFill>
                <a:srgbClr val="0B817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a:stCxn id="17" idx="2"/>
            </p:cNvCxnSpPr>
            <p:nvPr/>
          </p:nvCxnSpPr>
          <p:spPr>
            <a:xfrm flipH="1">
              <a:off x="1032355" y="3653499"/>
              <a:ext cx="220099" cy="315734"/>
            </a:xfrm>
            <a:prstGeom prst="straightConnector1">
              <a:avLst/>
            </a:prstGeom>
            <a:ln w="9525">
              <a:solidFill>
                <a:srgbClr val="0B817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a:stCxn id="17" idx="2"/>
              <a:endCxn id="20" idx="0"/>
            </p:cNvCxnSpPr>
            <p:nvPr/>
          </p:nvCxnSpPr>
          <p:spPr>
            <a:xfrm>
              <a:off x="1252454" y="3653499"/>
              <a:ext cx="171378" cy="315735"/>
            </a:xfrm>
            <a:prstGeom prst="straightConnector1">
              <a:avLst/>
            </a:prstGeom>
            <a:ln w="9525">
              <a:solidFill>
                <a:srgbClr val="0B817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59" name="Rectangle 58"/>
            <p:cNvSpPr/>
            <p:nvPr/>
          </p:nvSpPr>
          <p:spPr>
            <a:xfrm>
              <a:off x="2278473" y="3450793"/>
              <a:ext cx="225525" cy="143516"/>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en-US" sz="1350" b="0" dirty="0">
                <a:solidFill>
                  <a:prstClr val="white"/>
                </a:solidFill>
                <a:latin typeface="Calibri" panose="020F0502020204030204"/>
              </a:endParaRPr>
            </a:p>
          </p:txBody>
        </p:sp>
        <p:sp>
          <p:nvSpPr>
            <p:cNvPr id="60" name="Rectangle 59"/>
            <p:cNvSpPr/>
            <p:nvPr/>
          </p:nvSpPr>
          <p:spPr>
            <a:xfrm>
              <a:off x="2705721" y="3450793"/>
              <a:ext cx="225525" cy="143516"/>
            </a:xfrm>
            <a:prstGeom prst="rect">
              <a:avLst/>
            </a:prstGeom>
            <a:noFill/>
            <a:ln>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en-US" sz="1350" b="0" dirty="0">
                <a:solidFill>
                  <a:prstClr val="white"/>
                </a:solidFill>
                <a:latin typeface="Calibri" panose="020F0502020204030204"/>
              </a:endParaRPr>
            </a:p>
          </p:txBody>
        </p:sp>
        <p:cxnSp>
          <p:nvCxnSpPr>
            <p:cNvPr id="61" name="Straight Arrow Connector 60"/>
            <p:cNvCxnSpPr/>
            <p:nvPr/>
          </p:nvCxnSpPr>
          <p:spPr>
            <a:xfrm>
              <a:off x="2611681" y="3194248"/>
              <a:ext cx="199224" cy="250127"/>
            </a:xfrm>
            <a:prstGeom prst="straightConnector1">
              <a:avLst/>
            </a:prstGeom>
            <a:ln w="9525">
              <a:solidFill>
                <a:srgbClr val="0B817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a:stCxn id="14" idx="2"/>
            </p:cNvCxnSpPr>
            <p:nvPr/>
          </p:nvCxnSpPr>
          <p:spPr>
            <a:xfrm flipH="1">
              <a:off x="2411208" y="3194248"/>
              <a:ext cx="195976" cy="272945"/>
            </a:xfrm>
            <a:prstGeom prst="straightConnector1">
              <a:avLst/>
            </a:prstGeom>
            <a:ln w="9525">
              <a:solidFill>
                <a:srgbClr val="0B817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64" name="Rectangle 63"/>
            <p:cNvSpPr/>
            <p:nvPr/>
          </p:nvSpPr>
          <p:spPr>
            <a:xfrm>
              <a:off x="2705721" y="3827547"/>
              <a:ext cx="225525" cy="143516"/>
            </a:xfrm>
            <a:prstGeom prst="rect">
              <a:avLst/>
            </a:prstGeom>
            <a:noFill/>
            <a:ln>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en-US" sz="1350" b="0" dirty="0">
                <a:solidFill>
                  <a:prstClr val="white"/>
                </a:solidFill>
                <a:latin typeface="Calibri" panose="020F0502020204030204"/>
              </a:endParaRPr>
            </a:p>
          </p:txBody>
        </p:sp>
        <p:sp>
          <p:nvSpPr>
            <p:cNvPr id="65" name="Rectangle 64"/>
            <p:cNvSpPr/>
            <p:nvPr/>
          </p:nvSpPr>
          <p:spPr>
            <a:xfrm>
              <a:off x="2705721" y="4172739"/>
              <a:ext cx="225525" cy="143516"/>
            </a:xfrm>
            <a:prstGeom prst="rect">
              <a:avLst/>
            </a:prstGeom>
            <a:noFill/>
            <a:ln>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en-US" sz="1350" b="0" dirty="0">
                <a:solidFill>
                  <a:prstClr val="white"/>
                </a:solidFill>
                <a:latin typeface="Calibri" panose="020F0502020204030204"/>
              </a:endParaRPr>
            </a:p>
          </p:txBody>
        </p:sp>
        <p:cxnSp>
          <p:nvCxnSpPr>
            <p:cNvPr id="66" name="Straight Arrow Connector 65"/>
            <p:cNvCxnSpPr>
              <a:stCxn id="60" idx="2"/>
              <a:endCxn id="64" idx="0"/>
            </p:cNvCxnSpPr>
            <p:nvPr/>
          </p:nvCxnSpPr>
          <p:spPr>
            <a:xfrm>
              <a:off x="2818484" y="3594309"/>
              <a:ext cx="0" cy="233238"/>
            </a:xfrm>
            <a:prstGeom prst="straightConnector1">
              <a:avLst/>
            </a:prstGeom>
            <a:ln w="9525">
              <a:solidFill>
                <a:srgbClr val="0B817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p:nvPr/>
          </p:nvCxnSpPr>
          <p:spPr>
            <a:xfrm>
              <a:off x="2818484" y="3969233"/>
              <a:ext cx="0" cy="233238"/>
            </a:xfrm>
            <a:prstGeom prst="straightConnector1">
              <a:avLst/>
            </a:prstGeom>
            <a:ln w="9525">
              <a:solidFill>
                <a:srgbClr val="0B817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0" name="Rectangle 69"/>
            <p:cNvSpPr/>
            <p:nvPr/>
          </p:nvSpPr>
          <p:spPr>
            <a:xfrm>
              <a:off x="3068613" y="3450793"/>
              <a:ext cx="225525" cy="143516"/>
            </a:xfrm>
            <a:prstGeom prst="rect">
              <a:avLst/>
            </a:prstGeom>
            <a:noFill/>
            <a:ln>
              <a:solidFill>
                <a:srgbClr val="0B817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en-US" sz="1350" b="0" dirty="0">
                <a:solidFill>
                  <a:prstClr val="white"/>
                </a:solidFill>
                <a:latin typeface="Calibri" panose="020F0502020204030204"/>
              </a:endParaRPr>
            </a:p>
          </p:txBody>
        </p:sp>
        <p:sp>
          <p:nvSpPr>
            <p:cNvPr id="71" name="Rectangle 70"/>
            <p:cNvSpPr/>
            <p:nvPr/>
          </p:nvSpPr>
          <p:spPr>
            <a:xfrm>
              <a:off x="3533782" y="3450793"/>
              <a:ext cx="225525" cy="143516"/>
            </a:xfrm>
            <a:prstGeom prst="rect">
              <a:avLst/>
            </a:prstGeom>
            <a:noFill/>
            <a:ln>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en-US" sz="1350" b="0" dirty="0">
                <a:solidFill>
                  <a:prstClr val="white"/>
                </a:solidFill>
                <a:latin typeface="Calibri" panose="020F0502020204030204"/>
              </a:endParaRPr>
            </a:p>
          </p:txBody>
        </p:sp>
        <p:cxnSp>
          <p:nvCxnSpPr>
            <p:cNvPr id="72" name="Straight Arrow Connector 71"/>
            <p:cNvCxnSpPr>
              <a:endCxn id="70" idx="0"/>
            </p:cNvCxnSpPr>
            <p:nvPr/>
          </p:nvCxnSpPr>
          <p:spPr>
            <a:xfrm>
              <a:off x="3089619" y="3196431"/>
              <a:ext cx="91757" cy="254362"/>
            </a:xfrm>
            <a:prstGeom prst="straightConnector1">
              <a:avLst/>
            </a:prstGeom>
            <a:ln w="9525">
              <a:solidFill>
                <a:srgbClr val="0B817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a:stCxn id="15" idx="2"/>
            </p:cNvCxnSpPr>
            <p:nvPr/>
          </p:nvCxnSpPr>
          <p:spPr>
            <a:xfrm>
              <a:off x="3058234" y="3194248"/>
              <a:ext cx="601750" cy="263653"/>
            </a:xfrm>
            <a:prstGeom prst="straightConnector1">
              <a:avLst/>
            </a:prstGeom>
            <a:ln w="9525">
              <a:solidFill>
                <a:srgbClr val="0B817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9" name="Rectangle 78"/>
            <p:cNvSpPr/>
            <p:nvPr/>
          </p:nvSpPr>
          <p:spPr>
            <a:xfrm>
              <a:off x="2257890" y="4752419"/>
              <a:ext cx="914400" cy="213223"/>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en-US" sz="1350" b="0" dirty="0">
                <a:solidFill>
                  <a:prstClr val="white"/>
                </a:solidFill>
                <a:latin typeface="Calibri" panose="020F0502020204030204"/>
              </a:endParaRPr>
            </a:p>
          </p:txBody>
        </p:sp>
        <p:sp>
          <p:nvSpPr>
            <p:cNvPr id="80" name="Rectangle 79"/>
            <p:cNvSpPr/>
            <p:nvPr/>
          </p:nvSpPr>
          <p:spPr>
            <a:xfrm>
              <a:off x="3273595" y="4752419"/>
              <a:ext cx="1380413" cy="213223"/>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en-US" sz="1350" b="0" dirty="0">
                <a:solidFill>
                  <a:prstClr val="white"/>
                </a:solidFill>
                <a:latin typeface="Calibri" panose="020F0502020204030204"/>
              </a:endParaRPr>
            </a:p>
          </p:txBody>
        </p:sp>
        <p:sp>
          <p:nvSpPr>
            <p:cNvPr id="81" name="Rectangle 80"/>
            <p:cNvSpPr/>
            <p:nvPr/>
          </p:nvSpPr>
          <p:spPr>
            <a:xfrm>
              <a:off x="2257890" y="5055852"/>
              <a:ext cx="914400" cy="213223"/>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en-US" sz="1350" b="0" dirty="0">
                <a:solidFill>
                  <a:prstClr val="white"/>
                </a:solidFill>
                <a:latin typeface="Calibri" panose="020F0502020204030204"/>
              </a:endParaRPr>
            </a:p>
          </p:txBody>
        </p:sp>
        <p:sp>
          <p:nvSpPr>
            <p:cNvPr id="82" name="Rectangle 81"/>
            <p:cNvSpPr/>
            <p:nvPr/>
          </p:nvSpPr>
          <p:spPr>
            <a:xfrm>
              <a:off x="3273595" y="5055852"/>
              <a:ext cx="1380413" cy="213223"/>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en-US" sz="1350" b="0" dirty="0">
                <a:solidFill>
                  <a:prstClr val="white"/>
                </a:solidFill>
                <a:latin typeface="Calibri" panose="020F0502020204030204"/>
              </a:endParaRPr>
            </a:p>
          </p:txBody>
        </p:sp>
        <p:sp>
          <p:nvSpPr>
            <p:cNvPr id="83" name="Rectangle 82"/>
            <p:cNvSpPr/>
            <p:nvPr/>
          </p:nvSpPr>
          <p:spPr>
            <a:xfrm>
              <a:off x="2257890" y="5344714"/>
              <a:ext cx="914400" cy="213223"/>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en-US" sz="1350" b="0" dirty="0">
                <a:solidFill>
                  <a:prstClr val="white"/>
                </a:solidFill>
                <a:latin typeface="Calibri" panose="020F0502020204030204"/>
              </a:endParaRPr>
            </a:p>
          </p:txBody>
        </p:sp>
        <p:sp>
          <p:nvSpPr>
            <p:cNvPr id="84" name="Rectangle 83"/>
            <p:cNvSpPr/>
            <p:nvPr/>
          </p:nvSpPr>
          <p:spPr>
            <a:xfrm>
              <a:off x="3273595" y="5344714"/>
              <a:ext cx="1380413" cy="213223"/>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en-US" sz="1350" b="0" dirty="0">
                <a:solidFill>
                  <a:prstClr val="white"/>
                </a:solidFill>
                <a:latin typeface="Calibri" panose="020F0502020204030204"/>
              </a:endParaRPr>
            </a:p>
          </p:txBody>
        </p:sp>
        <p:sp>
          <p:nvSpPr>
            <p:cNvPr id="85" name="Rectangle 84"/>
            <p:cNvSpPr/>
            <p:nvPr/>
          </p:nvSpPr>
          <p:spPr>
            <a:xfrm>
              <a:off x="2257890" y="5624299"/>
              <a:ext cx="914400" cy="213223"/>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en-US" sz="1350" b="0" dirty="0">
                <a:solidFill>
                  <a:prstClr val="white"/>
                </a:solidFill>
                <a:latin typeface="Calibri" panose="020F0502020204030204"/>
              </a:endParaRPr>
            </a:p>
          </p:txBody>
        </p:sp>
        <p:sp>
          <p:nvSpPr>
            <p:cNvPr id="86" name="Rectangle 85"/>
            <p:cNvSpPr/>
            <p:nvPr/>
          </p:nvSpPr>
          <p:spPr>
            <a:xfrm>
              <a:off x="3273595" y="5624299"/>
              <a:ext cx="1380413" cy="213223"/>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en-US" sz="1350" b="0" dirty="0">
                <a:solidFill>
                  <a:prstClr val="white"/>
                </a:solidFill>
                <a:latin typeface="Calibri" panose="020F0502020204030204"/>
              </a:endParaRPr>
            </a:p>
          </p:txBody>
        </p:sp>
        <p:sp>
          <p:nvSpPr>
            <p:cNvPr id="87" name="Rectangle 86"/>
            <p:cNvSpPr/>
            <p:nvPr/>
          </p:nvSpPr>
          <p:spPr>
            <a:xfrm>
              <a:off x="3338241" y="4780540"/>
              <a:ext cx="225525" cy="143516"/>
            </a:xfrm>
            <a:prstGeom prst="rect">
              <a:avLst/>
            </a:prstGeom>
            <a:noFill/>
            <a:ln>
              <a:solidFill>
                <a:srgbClr val="0B817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en-US" sz="1350" b="0" dirty="0">
                <a:solidFill>
                  <a:prstClr val="white"/>
                </a:solidFill>
                <a:latin typeface="Calibri" panose="020F0502020204030204"/>
              </a:endParaRPr>
            </a:p>
          </p:txBody>
        </p:sp>
        <p:sp>
          <p:nvSpPr>
            <p:cNvPr id="88" name="Rectangle 87"/>
            <p:cNvSpPr/>
            <p:nvPr/>
          </p:nvSpPr>
          <p:spPr>
            <a:xfrm>
              <a:off x="3803410" y="4780540"/>
              <a:ext cx="225525" cy="143516"/>
            </a:xfrm>
            <a:prstGeom prst="rect">
              <a:avLst/>
            </a:prstGeom>
            <a:noFill/>
            <a:ln>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en-US" sz="1350" b="0" dirty="0">
                <a:solidFill>
                  <a:prstClr val="white"/>
                </a:solidFill>
                <a:latin typeface="Calibri" panose="020F0502020204030204"/>
              </a:endParaRPr>
            </a:p>
          </p:txBody>
        </p:sp>
        <p:sp>
          <p:nvSpPr>
            <p:cNvPr id="92" name="Rectangle 91"/>
            <p:cNvSpPr/>
            <p:nvPr/>
          </p:nvSpPr>
          <p:spPr>
            <a:xfrm>
              <a:off x="3338241" y="5086400"/>
              <a:ext cx="225525" cy="143516"/>
            </a:xfrm>
            <a:prstGeom prst="rect">
              <a:avLst/>
            </a:prstGeom>
            <a:noFill/>
            <a:ln>
              <a:solidFill>
                <a:srgbClr val="0B817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en-US" sz="1350" b="0" dirty="0">
                <a:solidFill>
                  <a:prstClr val="white"/>
                </a:solidFill>
                <a:latin typeface="Calibri" panose="020F0502020204030204"/>
              </a:endParaRPr>
            </a:p>
          </p:txBody>
        </p:sp>
        <p:sp>
          <p:nvSpPr>
            <p:cNvPr id="93" name="Rectangle 92"/>
            <p:cNvSpPr/>
            <p:nvPr/>
          </p:nvSpPr>
          <p:spPr>
            <a:xfrm>
              <a:off x="3803410" y="5086400"/>
              <a:ext cx="225525" cy="143516"/>
            </a:xfrm>
            <a:prstGeom prst="rect">
              <a:avLst/>
            </a:prstGeom>
            <a:noFill/>
            <a:ln>
              <a:solidFill>
                <a:srgbClr val="0B817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en-US" sz="1350" b="0" dirty="0">
                <a:solidFill>
                  <a:prstClr val="white"/>
                </a:solidFill>
                <a:latin typeface="Calibri" panose="020F0502020204030204"/>
              </a:endParaRPr>
            </a:p>
          </p:txBody>
        </p:sp>
        <p:sp>
          <p:nvSpPr>
            <p:cNvPr id="94" name="Rectangle 93"/>
            <p:cNvSpPr/>
            <p:nvPr/>
          </p:nvSpPr>
          <p:spPr>
            <a:xfrm>
              <a:off x="4275961" y="5080516"/>
              <a:ext cx="225525" cy="143516"/>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en-US" sz="1350" b="0" dirty="0">
                <a:solidFill>
                  <a:prstClr val="white"/>
                </a:solidFill>
                <a:latin typeface="Calibri" panose="020F0502020204030204"/>
              </a:endParaRPr>
            </a:p>
          </p:txBody>
        </p:sp>
        <p:sp>
          <p:nvSpPr>
            <p:cNvPr id="97" name="Rectangle 96"/>
            <p:cNvSpPr/>
            <p:nvPr/>
          </p:nvSpPr>
          <p:spPr>
            <a:xfrm>
              <a:off x="3345475" y="5375844"/>
              <a:ext cx="225525" cy="143516"/>
            </a:xfrm>
            <a:prstGeom prst="rect">
              <a:avLst/>
            </a:prstGeom>
            <a:noFill/>
            <a:ln>
              <a:solidFill>
                <a:srgbClr val="0B817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en-US" sz="1350" b="0" dirty="0">
                <a:solidFill>
                  <a:prstClr val="white"/>
                </a:solidFill>
                <a:latin typeface="Calibri" panose="020F0502020204030204"/>
              </a:endParaRPr>
            </a:p>
          </p:txBody>
        </p:sp>
        <p:sp>
          <p:nvSpPr>
            <p:cNvPr id="99" name="Rectangle 98"/>
            <p:cNvSpPr/>
            <p:nvPr/>
          </p:nvSpPr>
          <p:spPr>
            <a:xfrm>
              <a:off x="3821068" y="5384235"/>
              <a:ext cx="225525" cy="143516"/>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en-US" sz="1350" b="0" dirty="0">
                <a:solidFill>
                  <a:prstClr val="white"/>
                </a:solidFill>
                <a:latin typeface="Calibri" panose="020F0502020204030204"/>
              </a:endParaRPr>
            </a:p>
          </p:txBody>
        </p:sp>
        <p:sp>
          <p:nvSpPr>
            <p:cNvPr id="101" name="Rectangle 100"/>
            <p:cNvSpPr/>
            <p:nvPr/>
          </p:nvSpPr>
          <p:spPr>
            <a:xfrm>
              <a:off x="3338240" y="5659152"/>
              <a:ext cx="225525" cy="143516"/>
            </a:xfrm>
            <a:prstGeom prst="rect">
              <a:avLst/>
            </a:prstGeom>
            <a:noFill/>
            <a:ln>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en-US" sz="1350" b="0" dirty="0">
                <a:solidFill>
                  <a:prstClr val="white"/>
                </a:solidFill>
                <a:latin typeface="Calibri" panose="020F0502020204030204"/>
              </a:endParaRPr>
            </a:p>
          </p:txBody>
        </p:sp>
      </p:grpSp>
      <p:cxnSp>
        <p:nvCxnSpPr>
          <p:cNvPr id="89" name="Straight Arrow Connector 88"/>
          <p:cNvCxnSpPr>
            <a:stCxn id="87" idx="3"/>
            <a:endCxn id="88" idx="1"/>
          </p:cNvCxnSpPr>
          <p:nvPr/>
        </p:nvCxnSpPr>
        <p:spPr>
          <a:xfrm>
            <a:off x="2808137" y="3890633"/>
            <a:ext cx="179733" cy="0"/>
          </a:xfrm>
          <a:prstGeom prst="straightConnector1">
            <a:avLst/>
          </a:prstGeom>
          <a:ln w="9525">
            <a:solidFill>
              <a:srgbClr val="0B817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5" name="Straight Arrow Connector 94"/>
          <p:cNvCxnSpPr/>
          <p:nvPr/>
        </p:nvCxnSpPr>
        <p:spPr>
          <a:xfrm>
            <a:off x="2808137" y="4115615"/>
            <a:ext cx="179733" cy="0"/>
          </a:xfrm>
          <a:prstGeom prst="straightConnector1">
            <a:avLst/>
          </a:prstGeom>
          <a:ln w="9525">
            <a:solidFill>
              <a:srgbClr val="0B817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6" name="Straight Arrow Connector 95"/>
          <p:cNvCxnSpPr/>
          <p:nvPr/>
        </p:nvCxnSpPr>
        <p:spPr>
          <a:xfrm>
            <a:off x="3157013" y="4115615"/>
            <a:ext cx="179733" cy="0"/>
          </a:xfrm>
          <a:prstGeom prst="straightConnector1">
            <a:avLst/>
          </a:prstGeom>
          <a:ln w="9525">
            <a:solidFill>
              <a:srgbClr val="0B817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8" name="Straight Arrow Connector 97"/>
          <p:cNvCxnSpPr/>
          <p:nvPr/>
        </p:nvCxnSpPr>
        <p:spPr>
          <a:xfrm>
            <a:off x="2816690" y="4337111"/>
            <a:ext cx="179733" cy="0"/>
          </a:xfrm>
          <a:prstGeom prst="straightConnector1">
            <a:avLst/>
          </a:prstGeom>
          <a:ln w="9525">
            <a:solidFill>
              <a:srgbClr val="0B817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00" name="Arc 99"/>
          <p:cNvSpPr/>
          <p:nvPr/>
        </p:nvSpPr>
        <p:spPr>
          <a:xfrm>
            <a:off x="959229" y="3228334"/>
            <a:ext cx="1183027" cy="1143743"/>
          </a:xfrm>
          <a:prstGeom prst="arc">
            <a:avLst>
              <a:gd name="adj1" fmla="val 5276172"/>
              <a:gd name="adj2" fmla="val 11197224"/>
            </a:avLst>
          </a:prstGeom>
          <a:ln>
            <a:solidFill>
              <a:srgbClr val="0B8172"/>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685800" fontAlgn="auto">
              <a:spcBef>
                <a:spcPts val="0"/>
              </a:spcBef>
              <a:spcAft>
                <a:spcPts val="0"/>
              </a:spcAft>
              <a:defRPr/>
            </a:pPr>
            <a:endParaRPr lang="en-US" sz="1350" b="0" dirty="0">
              <a:solidFill>
                <a:prstClr val="black"/>
              </a:solidFill>
              <a:latin typeface="Calibri" panose="020F0502020204030204"/>
            </a:endParaRPr>
          </a:p>
        </p:txBody>
      </p:sp>
      <p:sp>
        <p:nvSpPr>
          <p:cNvPr id="103" name="TextBox 102"/>
          <p:cNvSpPr txBox="1"/>
          <p:nvPr/>
        </p:nvSpPr>
        <p:spPr>
          <a:xfrm>
            <a:off x="1738624" y="4748924"/>
            <a:ext cx="853119" cy="230832"/>
          </a:xfrm>
          <a:prstGeom prst="rect">
            <a:avLst/>
          </a:prstGeom>
          <a:noFill/>
        </p:spPr>
        <p:txBody>
          <a:bodyPr wrap="none" rtlCol="0">
            <a:spAutoFit/>
          </a:bodyPr>
          <a:lstStyle/>
          <a:p>
            <a:pPr defTabSz="685800" fontAlgn="auto">
              <a:spcBef>
                <a:spcPts val="0"/>
              </a:spcBef>
              <a:spcAft>
                <a:spcPts val="0"/>
              </a:spcAft>
              <a:defRPr/>
            </a:pPr>
            <a:r>
              <a:rPr lang="en-US" sz="900" b="0" dirty="0">
                <a:solidFill>
                  <a:prstClr val="black"/>
                </a:solidFill>
                <a:latin typeface="Segoe UI Light" panose="020B0502040204020203" pitchFamily="34" charset="0"/>
                <a:cs typeface="Segoe UI Light" panose="020B0502040204020203" pitchFamily="34" charset="0"/>
              </a:rPr>
              <a:t>Physical index</a:t>
            </a:r>
          </a:p>
        </p:txBody>
      </p:sp>
      <p:sp>
        <p:nvSpPr>
          <p:cNvPr id="104" name="TextBox 103"/>
          <p:cNvSpPr txBox="1"/>
          <p:nvPr/>
        </p:nvSpPr>
        <p:spPr>
          <a:xfrm>
            <a:off x="507906" y="3460919"/>
            <a:ext cx="566181" cy="230832"/>
          </a:xfrm>
          <a:prstGeom prst="rect">
            <a:avLst/>
          </a:prstGeom>
          <a:noFill/>
        </p:spPr>
        <p:txBody>
          <a:bodyPr wrap="none" rtlCol="0">
            <a:spAutoFit/>
          </a:bodyPr>
          <a:lstStyle/>
          <a:p>
            <a:pPr defTabSz="685800" fontAlgn="auto">
              <a:spcBef>
                <a:spcPts val="0"/>
              </a:spcBef>
              <a:spcAft>
                <a:spcPts val="0"/>
              </a:spcAft>
              <a:defRPr/>
            </a:pPr>
            <a:r>
              <a:rPr lang="en-US" sz="900" b="0" dirty="0">
                <a:solidFill>
                  <a:prstClr val="black"/>
                </a:solidFill>
                <a:latin typeface="Segoe UI Light" panose="020B0502040204020203" pitchFamily="34" charset="0"/>
                <a:cs typeface="Segoe UI Light" panose="020B0502040204020203" pitchFamily="34" charset="0"/>
              </a:rPr>
              <a:t>Schema</a:t>
            </a:r>
          </a:p>
        </p:txBody>
      </p:sp>
    </p:spTree>
    <p:extLst>
      <p:ext uri="{BB962C8B-B14F-4D97-AF65-F5344CB8AC3E}">
        <p14:creationId xmlns:p14="http://schemas.microsoft.com/office/powerpoint/2010/main" val="38024899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86543" y="872004"/>
            <a:ext cx="8451940" cy="4832092"/>
          </a:xfrm>
          <a:prstGeom prst="rect">
            <a:avLst/>
          </a:prstGeom>
          <a:noFill/>
        </p:spPr>
        <p:txBody>
          <a:bodyPr wrap="square" rtlCol="0">
            <a:spAutoFit/>
          </a:bodyPr>
          <a:lstStyle/>
          <a:p>
            <a:pPr marL="171450" indent="-171450" defTabSz="685800" fontAlgn="auto">
              <a:spcBef>
                <a:spcPts val="0"/>
              </a:spcBef>
              <a:spcAft>
                <a:spcPts val="0"/>
              </a:spcAft>
              <a:buFont typeface="Arial" panose="020B0604020202020204" pitchFamily="34" charset="0"/>
              <a:buChar char="•"/>
              <a:defRPr/>
            </a:pPr>
            <a:r>
              <a:rPr lang="en-US" sz="2800" b="0" dirty="0">
                <a:solidFill>
                  <a:prstClr val="black">
                    <a:lumMod val="75000"/>
                    <a:lumOff val="25000"/>
                  </a:prstClr>
                </a:solidFill>
                <a:latin typeface="Segoe UI Light" panose="020B0502040204020203" pitchFamily="34" charset="0"/>
                <a:cs typeface="Segoe UI Light" panose="020B0502040204020203" pitchFamily="34" charset="0"/>
              </a:rPr>
              <a:t>Database engine operates on Atom-Record-Sequence type system</a:t>
            </a:r>
          </a:p>
          <a:p>
            <a:pPr marL="171450" indent="-171450" defTabSz="685800" fontAlgn="auto">
              <a:spcBef>
                <a:spcPts val="0"/>
              </a:spcBef>
              <a:spcAft>
                <a:spcPts val="0"/>
              </a:spcAft>
              <a:buFont typeface="Arial" panose="020B0604020202020204" pitchFamily="34" charset="0"/>
              <a:buChar char="•"/>
              <a:defRPr/>
            </a:pPr>
            <a:endParaRPr lang="en-US" sz="2800" b="0" dirty="0">
              <a:solidFill>
                <a:prstClr val="black">
                  <a:lumMod val="75000"/>
                  <a:lumOff val="25000"/>
                </a:prstClr>
              </a:solidFill>
              <a:latin typeface="Segoe UI Light" panose="020B0502040204020203" pitchFamily="34" charset="0"/>
              <a:cs typeface="Segoe UI Light" panose="020B0502040204020203" pitchFamily="34" charset="0"/>
            </a:endParaRPr>
          </a:p>
          <a:p>
            <a:pPr marL="171450" indent="-171450" defTabSz="685800" fontAlgn="auto">
              <a:spcBef>
                <a:spcPts val="0"/>
              </a:spcBef>
              <a:spcAft>
                <a:spcPts val="0"/>
              </a:spcAft>
              <a:buFont typeface="Arial" panose="020B0604020202020204" pitchFamily="34" charset="0"/>
              <a:buChar char="•"/>
              <a:defRPr/>
            </a:pPr>
            <a:r>
              <a:rPr lang="en-US" sz="2800" b="0" dirty="0">
                <a:solidFill>
                  <a:prstClr val="black">
                    <a:lumMod val="75000"/>
                    <a:lumOff val="25000"/>
                  </a:prstClr>
                </a:solidFill>
                <a:latin typeface="Segoe UI Light" panose="020B0502040204020203" pitchFamily="34" charset="0"/>
                <a:cs typeface="Segoe UI Light" panose="020B0502040204020203" pitchFamily="34" charset="0"/>
              </a:rPr>
              <a:t>All data models can be efficiently translated to ARS</a:t>
            </a:r>
          </a:p>
          <a:p>
            <a:pPr marL="171450" indent="-171450" defTabSz="685800" fontAlgn="auto">
              <a:spcBef>
                <a:spcPts val="0"/>
              </a:spcBef>
              <a:spcAft>
                <a:spcPts val="0"/>
              </a:spcAft>
              <a:buFont typeface="Arial" panose="020B0604020202020204" pitchFamily="34" charset="0"/>
              <a:buChar char="•"/>
              <a:defRPr/>
            </a:pPr>
            <a:endParaRPr lang="en-US" sz="2800" b="0" dirty="0">
              <a:solidFill>
                <a:prstClr val="black">
                  <a:lumMod val="75000"/>
                  <a:lumOff val="25000"/>
                </a:prstClr>
              </a:solidFill>
              <a:latin typeface="Segoe UI Light" panose="020B0502040204020203" pitchFamily="34" charset="0"/>
              <a:cs typeface="Segoe UI Light" panose="020B0502040204020203" pitchFamily="34" charset="0"/>
            </a:endParaRPr>
          </a:p>
          <a:p>
            <a:pPr marL="171450" indent="-171450" defTabSz="685800" fontAlgn="auto">
              <a:spcBef>
                <a:spcPts val="0"/>
              </a:spcBef>
              <a:spcAft>
                <a:spcPts val="0"/>
              </a:spcAft>
              <a:buFont typeface="Arial" panose="020B0604020202020204" pitchFamily="34" charset="0"/>
              <a:buChar char="•"/>
              <a:defRPr/>
            </a:pPr>
            <a:r>
              <a:rPr lang="en-US" sz="2800" b="0" dirty="0">
                <a:solidFill>
                  <a:prstClr val="black">
                    <a:lumMod val="75000"/>
                    <a:lumOff val="25000"/>
                  </a:prstClr>
                </a:solidFill>
                <a:latin typeface="Segoe UI Light" panose="020B0502040204020203" pitchFamily="34" charset="0"/>
                <a:cs typeface="Segoe UI Light" panose="020B0502040204020203" pitchFamily="34" charset="0"/>
              </a:rPr>
              <a:t>Multi-model: Key-value, Document, and Graph</a:t>
            </a:r>
          </a:p>
          <a:p>
            <a:pPr marL="171450" indent="-171450" defTabSz="685800" fontAlgn="auto">
              <a:spcBef>
                <a:spcPts val="0"/>
              </a:spcBef>
              <a:spcAft>
                <a:spcPts val="0"/>
              </a:spcAft>
              <a:buFont typeface="Arial" panose="020B0604020202020204" pitchFamily="34" charset="0"/>
              <a:buChar char="•"/>
              <a:defRPr/>
            </a:pPr>
            <a:endParaRPr lang="en-US" sz="2800" b="0" dirty="0">
              <a:solidFill>
                <a:prstClr val="black">
                  <a:lumMod val="75000"/>
                  <a:lumOff val="25000"/>
                </a:prstClr>
              </a:solidFill>
              <a:latin typeface="Segoe UI Light" panose="020B0502040204020203" pitchFamily="34" charset="0"/>
              <a:cs typeface="Segoe UI Light" panose="020B0502040204020203" pitchFamily="34" charset="0"/>
            </a:endParaRPr>
          </a:p>
          <a:p>
            <a:pPr marL="171450" indent="-171450" defTabSz="685800" fontAlgn="auto">
              <a:spcBef>
                <a:spcPts val="0"/>
              </a:spcBef>
              <a:spcAft>
                <a:spcPts val="0"/>
              </a:spcAft>
              <a:buFont typeface="Arial" panose="020B0604020202020204" pitchFamily="34" charset="0"/>
              <a:buChar char="•"/>
              <a:defRPr/>
            </a:pPr>
            <a:r>
              <a:rPr lang="en-US" sz="2800" b="0" dirty="0">
                <a:solidFill>
                  <a:prstClr val="black">
                    <a:lumMod val="75000"/>
                    <a:lumOff val="25000"/>
                  </a:prstClr>
                </a:solidFill>
                <a:latin typeface="Segoe UI Light" panose="020B0502040204020203" pitchFamily="34" charset="0"/>
                <a:cs typeface="Segoe UI Light" panose="020B0502040204020203" pitchFamily="34" charset="0"/>
              </a:rPr>
              <a:t>Multi-API: SQL (DocumentDB), MongoDB, Table, and Gremlin</a:t>
            </a:r>
          </a:p>
          <a:p>
            <a:pPr marL="171450" indent="-171450" defTabSz="685800" fontAlgn="auto">
              <a:spcBef>
                <a:spcPts val="0"/>
              </a:spcBef>
              <a:spcAft>
                <a:spcPts val="0"/>
              </a:spcAft>
              <a:buFont typeface="Arial" panose="020B0604020202020204" pitchFamily="34" charset="0"/>
              <a:buChar char="•"/>
              <a:defRPr/>
            </a:pPr>
            <a:endParaRPr lang="en-US" sz="2800" b="0" dirty="0">
              <a:solidFill>
                <a:prstClr val="black">
                  <a:lumMod val="75000"/>
                  <a:lumOff val="25000"/>
                </a:prstClr>
              </a:solidFill>
              <a:latin typeface="Segoe UI Light" panose="020B0502040204020203" pitchFamily="34" charset="0"/>
              <a:cs typeface="Segoe UI Light" panose="020B0502040204020203" pitchFamily="34" charset="0"/>
            </a:endParaRPr>
          </a:p>
          <a:p>
            <a:pPr marL="171450" indent="-171450" defTabSz="685800" fontAlgn="auto">
              <a:spcBef>
                <a:spcPts val="0"/>
              </a:spcBef>
              <a:spcAft>
                <a:spcPts val="0"/>
              </a:spcAft>
              <a:buFont typeface="Arial" panose="020B0604020202020204" pitchFamily="34" charset="0"/>
              <a:buChar char="•"/>
              <a:defRPr/>
            </a:pPr>
            <a:r>
              <a:rPr lang="en-US" sz="2800" b="0" dirty="0">
                <a:solidFill>
                  <a:prstClr val="black">
                    <a:lumMod val="75000"/>
                    <a:lumOff val="25000"/>
                  </a:prstClr>
                </a:solidFill>
                <a:latin typeface="Segoe UI Light" panose="020B0502040204020203" pitchFamily="34" charset="0"/>
                <a:cs typeface="Segoe UI Light" panose="020B0502040204020203" pitchFamily="34" charset="0"/>
              </a:rPr>
              <a:t>More data-models and APIs to be added</a:t>
            </a:r>
          </a:p>
        </p:txBody>
      </p:sp>
      <p:pic>
        <p:nvPicPr>
          <p:cNvPr id="7" name="Graphic 6">
            <a:extLst>
              <a:ext uri="{FF2B5EF4-FFF2-40B4-BE49-F238E27FC236}">
                <a16:creationId xmlns:a16="http://schemas.microsoft.com/office/drawing/2014/main" id="{D4E5635F-ED54-4335-BD68-E77D1C58155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518806" y="4564521"/>
            <a:ext cx="2513846" cy="1993740"/>
          </a:xfrm>
          <a:prstGeom prst="rect">
            <a:avLst/>
          </a:prstGeom>
        </p:spPr>
      </p:pic>
      <p:sp>
        <p:nvSpPr>
          <p:cNvPr id="6" name="TextBox 5">
            <a:extLst>
              <a:ext uri="{FF2B5EF4-FFF2-40B4-BE49-F238E27FC236}">
                <a16:creationId xmlns:a16="http://schemas.microsoft.com/office/drawing/2014/main" id="{5749A4C0-DB7F-4C58-A4F3-EFB886A19682}"/>
              </a:ext>
            </a:extLst>
          </p:cNvPr>
          <p:cNvSpPr txBox="1"/>
          <p:nvPr/>
        </p:nvSpPr>
        <p:spPr>
          <a:xfrm>
            <a:off x="148959" y="0"/>
            <a:ext cx="8883693" cy="584775"/>
          </a:xfrm>
          <a:prstGeom prst="rect">
            <a:avLst/>
          </a:prstGeom>
          <a:noFill/>
        </p:spPr>
        <p:txBody>
          <a:bodyPr wrap="square" rtlCol="0">
            <a:spAutoFit/>
          </a:bodyPr>
          <a:lstStyle/>
          <a:p>
            <a:pPr defTabSz="685800" fontAlgn="auto">
              <a:spcBef>
                <a:spcPts val="0"/>
              </a:spcBef>
              <a:spcAft>
                <a:spcPts val="0"/>
              </a:spcAft>
              <a:defRPr/>
            </a:pPr>
            <a:r>
              <a:rPr lang="en-US" sz="3200" dirty="0">
                <a:solidFill>
                  <a:schemeClr val="bg1"/>
                </a:solidFill>
                <a:latin typeface="Segoe UI Light" panose="020B0502040204020203" pitchFamily="34" charset="0"/>
                <a:cs typeface="Segoe UI Light" panose="020B0502040204020203" pitchFamily="34" charset="0"/>
              </a:rPr>
              <a:t>Multi-model, multi-API</a:t>
            </a:r>
          </a:p>
        </p:txBody>
      </p:sp>
    </p:spTree>
    <p:extLst>
      <p:ext uri="{BB962C8B-B14F-4D97-AF65-F5344CB8AC3E}">
        <p14:creationId xmlns:p14="http://schemas.microsoft.com/office/powerpoint/2010/main" val="2763078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Box 26"/>
          <p:cNvSpPr txBox="1"/>
          <p:nvPr/>
        </p:nvSpPr>
        <p:spPr>
          <a:xfrm>
            <a:off x="276178" y="101016"/>
            <a:ext cx="8804211" cy="523220"/>
          </a:xfrm>
          <a:prstGeom prst="rect">
            <a:avLst/>
          </a:prstGeom>
          <a:noFill/>
        </p:spPr>
        <p:txBody>
          <a:bodyPr wrap="square" rtlCol="0">
            <a:spAutoFit/>
          </a:bodyPr>
          <a:lstStyle/>
          <a:p>
            <a:pPr defTabSz="685800" fontAlgn="auto">
              <a:spcBef>
                <a:spcPts val="0"/>
              </a:spcBef>
              <a:spcAft>
                <a:spcPts val="0"/>
              </a:spcAft>
              <a:defRPr/>
            </a:pPr>
            <a:r>
              <a:rPr lang="en-US" sz="2800" dirty="0">
                <a:solidFill>
                  <a:schemeClr val="bg1"/>
                </a:solidFill>
                <a:latin typeface="Segoe UI Light" panose="020B0502040204020203" pitchFamily="34" charset="0"/>
                <a:cs typeface="Segoe UI Light" panose="020B0502040204020203" pitchFamily="34" charset="0"/>
              </a:rPr>
              <a:t>Industry-leading, enterprise-grade SLAs </a:t>
            </a:r>
          </a:p>
        </p:txBody>
      </p:sp>
      <p:sp>
        <p:nvSpPr>
          <p:cNvPr id="28" name="TextBox 27"/>
          <p:cNvSpPr txBox="1"/>
          <p:nvPr/>
        </p:nvSpPr>
        <p:spPr>
          <a:xfrm>
            <a:off x="198751" y="812748"/>
            <a:ext cx="7826201" cy="5447645"/>
          </a:xfrm>
          <a:prstGeom prst="rect">
            <a:avLst/>
          </a:prstGeom>
          <a:noFill/>
        </p:spPr>
        <p:txBody>
          <a:bodyPr wrap="square" rtlCol="0">
            <a:spAutoFit/>
          </a:bodyPr>
          <a:lstStyle/>
          <a:p>
            <a:pPr marL="171450" indent="-171450" defTabSz="685800" fontAlgn="auto">
              <a:spcBef>
                <a:spcPts val="0"/>
              </a:spcBef>
              <a:spcAft>
                <a:spcPts val="0"/>
              </a:spcAft>
              <a:buFont typeface="Arial" panose="020B0604020202020204" pitchFamily="34" charset="0"/>
              <a:buChar char="•"/>
              <a:defRPr/>
            </a:pPr>
            <a:r>
              <a:rPr lang="en-US" sz="2800" b="0" dirty="0">
                <a:solidFill>
                  <a:prstClr val="black">
                    <a:lumMod val="75000"/>
                    <a:lumOff val="25000"/>
                  </a:prstClr>
                </a:solidFill>
                <a:latin typeface="Segoe UI Light" panose="020B0502040204020203" pitchFamily="34" charset="0"/>
                <a:cs typeface="Segoe UI Light" panose="020B0502040204020203" pitchFamily="34" charset="0"/>
              </a:rPr>
              <a:t>99.99% availability – even with a single region</a:t>
            </a:r>
          </a:p>
          <a:p>
            <a:pPr marL="171450" indent="-171450" defTabSz="685800" fontAlgn="auto">
              <a:spcBef>
                <a:spcPts val="0"/>
              </a:spcBef>
              <a:spcAft>
                <a:spcPts val="0"/>
              </a:spcAft>
              <a:buFont typeface="Arial" panose="020B0604020202020204" pitchFamily="34" charset="0"/>
              <a:buChar char="•"/>
              <a:defRPr/>
            </a:pPr>
            <a:endParaRPr lang="en-US" sz="2800" b="0" dirty="0">
              <a:solidFill>
                <a:prstClr val="black">
                  <a:lumMod val="75000"/>
                  <a:lumOff val="25000"/>
                </a:prstClr>
              </a:solidFill>
              <a:latin typeface="Segoe UI Light" panose="020B0502040204020203" pitchFamily="34" charset="0"/>
              <a:cs typeface="Segoe UI Light" panose="020B0502040204020203" pitchFamily="34" charset="0"/>
            </a:endParaRPr>
          </a:p>
          <a:p>
            <a:pPr marL="171450" indent="-171450" defTabSz="685800" fontAlgn="auto">
              <a:spcBef>
                <a:spcPts val="0"/>
              </a:spcBef>
              <a:spcAft>
                <a:spcPts val="0"/>
              </a:spcAft>
              <a:buFont typeface="Arial" panose="020B0604020202020204" pitchFamily="34" charset="0"/>
              <a:buChar char="•"/>
              <a:defRPr/>
            </a:pPr>
            <a:r>
              <a:rPr lang="en-US" sz="2800" b="0" dirty="0">
                <a:solidFill>
                  <a:prstClr val="black">
                    <a:lumMod val="75000"/>
                    <a:lumOff val="25000"/>
                  </a:prstClr>
                </a:solidFill>
                <a:latin typeface="Segoe UI Light" panose="020B0502040204020203" pitchFamily="34" charset="0"/>
                <a:cs typeface="Segoe UI Light" panose="020B0502040204020203" pitchFamily="34" charset="0"/>
              </a:rPr>
              <a:t>Made possible with highly-redundant storage architecture</a:t>
            </a:r>
          </a:p>
          <a:p>
            <a:pPr marL="171450" indent="-171450" defTabSz="685800" fontAlgn="auto">
              <a:spcBef>
                <a:spcPts val="0"/>
              </a:spcBef>
              <a:spcAft>
                <a:spcPts val="0"/>
              </a:spcAft>
              <a:buFont typeface="Arial" panose="020B0604020202020204" pitchFamily="34" charset="0"/>
              <a:buChar char="•"/>
              <a:defRPr/>
            </a:pPr>
            <a:endParaRPr lang="en-US" sz="2800" b="0" dirty="0">
              <a:solidFill>
                <a:prstClr val="black">
                  <a:lumMod val="75000"/>
                  <a:lumOff val="25000"/>
                </a:prstClr>
              </a:solidFill>
              <a:latin typeface="Segoe UI Light" panose="020B0502040204020203" pitchFamily="34" charset="0"/>
              <a:cs typeface="Segoe UI Light" panose="020B0502040204020203" pitchFamily="34" charset="0"/>
            </a:endParaRPr>
          </a:p>
          <a:p>
            <a:pPr marL="171450" indent="-171450" defTabSz="685800" fontAlgn="auto">
              <a:spcBef>
                <a:spcPts val="0"/>
              </a:spcBef>
              <a:spcAft>
                <a:spcPts val="0"/>
              </a:spcAft>
              <a:buFont typeface="Arial" panose="020B0604020202020204" pitchFamily="34" charset="0"/>
              <a:buChar char="•"/>
              <a:defRPr/>
            </a:pPr>
            <a:r>
              <a:rPr lang="en-US" sz="2800" b="0" dirty="0">
                <a:solidFill>
                  <a:prstClr val="black">
                    <a:lumMod val="75000"/>
                    <a:lumOff val="25000"/>
                  </a:prstClr>
                </a:solidFill>
                <a:latin typeface="Segoe UI Light" panose="020B0502040204020203" pitchFamily="34" charset="0"/>
                <a:cs typeface="Segoe UI Light" panose="020B0502040204020203" pitchFamily="34" charset="0"/>
              </a:rPr>
              <a:t>Guaranteed durability – writes are majority quorum committed</a:t>
            </a:r>
          </a:p>
          <a:p>
            <a:pPr marL="171450" indent="-171450" defTabSz="685800" fontAlgn="auto">
              <a:spcBef>
                <a:spcPts val="0"/>
              </a:spcBef>
              <a:spcAft>
                <a:spcPts val="0"/>
              </a:spcAft>
              <a:buFont typeface="Arial" panose="020B0604020202020204" pitchFamily="34" charset="0"/>
              <a:buChar char="•"/>
              <a:defRPr/>
            </a:pPr>
            <a:endParaRPr lang="en-US" sz="2800" b="0" dirty="0">
              <a:solidFill>
                <a:prstClr val="black">
                  <a:lumMod val="75000"/>
                  <a:lumOff val="25000"/>
                </a:prstClr>
              </a:solidFill>
              <a:latin typeface="Segoe UI Light" panose="020B0502040204020203" pitchFamily="34" charset="0"/>
              <a:cs typeface="Segoe UI Light" panose="020B0502040204020203" pitchFamily="34" charset="0"/>
            </a:endParaRPr>
          </a:p>
          <a:p>
            <a:pPr marL="171450" indent="-171450" defTabSz="685800" fontAlgn="auto">
              <a:spcBef>
                <a:spcPts val="0"/>
              </a:spcBef>
              <a:spcAft>
                <a:spcPts val="0"/>
              </a:spcAft>
              <a:buFont typeface="Arial" panose="020B0604020202020204" pitchFamily="34" charset="0"/>
              <a:buChar char="•"/>
              <a:defRPr/>
            </a:pPr>
            <a:r>
              <a:rPr lang="en-US" sz="2800" b="0" dirty="0">
                <a:solidFill>
                  <a:prstClr val="black">
                    <a:lumMod val="75000"/>
                    <a:lumOff val="25000"/>
                  </a:prstClr>
                </a:solidFill>
                <a:latin typeface="Segoe UI Light" panose="020B0502040204020203" pitchFamily="34" charset="0"/>
                <a:cs typeface="Segoe UI Light" panose="020B0502040204020203" pitchFamily="34" charset="0"/>
              </a:rPr>
              <a:t>First and only service to offer SLAs on:</a:t>
            </a:r>
          </a:p>
          <a:p>
            <a:pPr marL="671513" lvl="1" indent="-214313" defTabSz="685800" fontAlgn="auto">
              <a:spcBef>
                <a:spcPts val="0"/>
              </a:spcBef>
              <a:spcAft>
                <a:spcPts val="0"/>
              </a:spcAft>
              <a:buFont typeface="Arial" panose="020B0604020202020204" pitchFamily="34" charset="0"/>
              <a:buChar char="•"/>
              <a:defRPr/>
            </a:pPr>
            <a:r>
              <a:rPr lang="en-US" sz="2800" b="0" dirty="0">
                <a:solidFill>
                  <a:prstClr val="black">
                    <a:lumMod val="75000"/>
                    <a:lumOff val="25000"/>
                  </a:prstClr>
                </a:solidFill>
                <a:latin typeface="Segoe UI Light" panose="020B0502040204020203" pitchFamily="34" charset="0"/>
                <a:cs typeface="Segoe UI Light" panose="020B0502040204020203" pitchFamily="34" charset="0"/>
              </a:rPr>
              <a:t>Low-latency</a:t>
            </a:r>
          </a:p>
          <a:p>
            <a:pPr marL="671513" lvl="1" indent="-214313" defTabSz="685800" fontAlgn="auto">
              <a:spcBef>
                <a:spcPts val="0"/>
              </a:spcBef>
              <a:spcAft>
                <a:spcPts val="0"/>
              </a:spcAft>
              <a:buFont typeface="Arial" panose="020B0604020202020204" pitchFamily="34" charset="0"/>
              <a:buChar char="•"/>
              <a:defRPr/>
            </a:pPr>
            <a:r>
              <a:rPr lang="en-US" sz="2800" b="0" dirty="0">
                <a:solidFill>
                  <a:prstClr val="black">
                    <a:lumMod val="75000"/>
                    <a:lumOff val="25000"/>
                  </a:prstClr>
                </a:solidFill>
                <a:latin typeface="Segoe UI Light" panose="020B0502040204020203" pitchFamily="34" charset="0"/>
                <a:cs typeface="Segoe UI Light" panose="020B0502040204020203" pitchFamily="34" charset="0"/>
              </a:rPr>
              <a:t>Consistency</a:t>
            </a:r>
          </a:p>
          <a:p>
            <a:pPr marL="671513" lvl="1" indent="-214313" defTabSz="685800" fontAlgn="auto">
              <a:spcBef>
                <a:spcPts val="0"/>
              </a:spcBef>
              <a:spcAft>
                <a:spcPts val="0"/>
              </a:spcAft>
              <a:buFont typeface="Arial" panose="020B0604020202020204" pitchFamily="34" charset="0"/>
              <a:buChar char="•"/>
              <a:defRPr/>
            </a:pPr>
            <a:r>
              <a:rPr lang="en-US" sz="2800" b="0" dirty="0">
                <a:solidFill>
                  <a:prstClr val="black">
                    <a:lumMod val="75000"/>
                    <a:lumOff val="25000"/>
                  </a:prstClr>
                </a:solidFill>
                <a:latin typeface="Segoe UI Light" panose="020B0502040204020203" pitchFamily="34" charset="0"/>
                <a:cs typeface="Segoe UI Light" panose="020B0502040204020203" pitchFamily="34" charset="0"/>
              </a:rPr>
              <a:t>Throughput</a:t>
            </a:r>
          </a:p>
          <a:p>
            <a:pPr defTabSz="685800" fontAlgn="auto">
              <a:spcBef>
                <a:spcPts val="0"/>
              </a:spcBef>
              <a:spcAft>
                <a:spcPts val="0"/>
              </a:spcAft>
              <a:defRPr/>
            </a:pPr>
            <a:endParaRPr lang="en-US" sz="1200" b="0" dirty="0">
              <a:solidFill>
                <a:prstClr val="black">
                  <a:lumMod val="75000"/>
                  <a:lumOff val="25000"/>
                </a:prstClr>
              </a:solidFill>
              <a:latin typeface="Segoe UI Light" panose="020B0502040204020203" pitchFamily="34" charset="0"/>
              <a:cs typeface="Segoe UI Light" panose="020B0502040204020203" pitchFamily="34" charset="0"/>
            </a:endParaRPr>
          </a:p>
        </p:txBody>
      </p:sp>
      <p:pic>
        <p:nvPicPr>
          <p:cNvPr id="3" name="Graphic 2">
            <a:extLst>
              <a:ext uri="{FF2B5EF4-FFF2-40B4-BE49-F238E27FC236}">
                <a16:creationId xmlns:a16="http://schemas.microsoft.com/office/drawing/2014/main" id="{3CBC6BF8-2FB3-4330-915E-00ADD8C23FE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668526" y="4306810"/>
            <a:ext cx="2149502" cy="1738442"/>
          </a:xfrm>
          <a:prstGeom prst="rect">
            <a:avLst/>
          </a:prstGeom>
        </p:spPr>
      </p:pic>
    </p:spTree>
    <p:extLst>
      <p:ext uri="{BB962C8B-B14F-4D97-AF65-F5344CB8AC3E}">
        <p14:creationId xmlns:p14="http://schemas.microsoft.com/office/powerpoint/2010/main" val="1046534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68228" y="147513"/>
            <a:ext cx="8875772" cy="523220"/>
          </a:xfrm>
          <a:prstGeom prst="rect">
            <a:avLst/>
          </a:prstGeom>
          <a:noFill/>
        </p:spPr>
        <p:txBody>
          <a:bodyPr wrap="square" rtlCol="0">
            <a:spAutoFit/>
          </a:bodyPr>
          <a:lstStyle/>
          <a:p>
            <a:pPr defTabSz="685800" fontAlgn="auto">
              <a:spcBef>
                <a:spcPts val="0"/>
              </a:spcBef>
              <a:spcAft>
                <a:spcPts val="0"/>
              </a:spcAft>
              <a:defRPr/>
            </a:pPr>
            <a:r>
              <a:rPr lang="en-US" sz="2800" dirty="0">
                <a:solidFill>
                  <a:schemeClr val="bg1"/>
                </a:solidFill>
                <a:latin typeface="Segoe UI Light" panose="020B0502040204020203" pitchFamily="34" charset="0"/>
                <a:cs typeface="Segoe UI Light" panose="020B0502040204020203" pitchFamily="34" charset="0"/>
              </a:rPr>
              <a:t>Security &amp; Compliance</a:t>
            </a:r>
          </a:p>
        </p:txBody>
      </p:sp>
      <p:sp>
        <p:nvSpPr>
          <p:cNvPr id="4" name="TextBox 3"/>
          <p:cNvSpPr txBox="1"/>
          <p:nvPr/>
        </p:nvSpPr>
        <p:spPr>
          <a:xfrm>
            <a:off x="71562" y="1011531"/>
            <a:ext cx="9133481" cy="5909310"/>
          </a:xfrm>
          <a:prstGeom prst="rect">
            <a:avLst/>
          </a:prstGeom>
          <a:noFill/>
        </p:spPr>
        <p:txBody>
          <a:bodyPr wrap="square" rtlCol="0">
            <a:spAutoFit/>
          </a:bodyPr>
          <a:lstStyle/>
          <a:p>
            <a:pPr marL="457200" indent="-457200" defTabSz="699557" fontAlgn="auto">
              <a:spcBef>
                <a:spcPts val="0"/>
              </a:spcBef>
              <a:spcAft>
                <a:spcPts val="0"/>
              </a:spcAft>
              <a:buFont typeface="Arial" panose="020B0604020202020204" pitchFamily="34" charset="0"/>
              <a:buChar char="•"/>
              <a:defRPr/>
            </a:pPr>
            <a:r>
              <a:rPr lang="en-US" sz="2700" b="0" dirty="0">
                <a:solidFill>
                  <a:srgbClr val="505050"/>
                </a:solidFill>
                <a:latin typeface="Segoe UI Light" panose="020B0502040204020203" pitchFamily="34" charset="0"/>
                <a:cs typeface="Segoe UI Light" panose="020B0502040204020203" pitchFamily="34" charset="0"/>
              </a:rPr>
              <a:t>Always encrypted at rest and in motion</a:t>
            </a:r>
          </a:p>
          <a:p>
            <a:pPr marL="457200" indent="-457200" defTabSz="699557" fontAlgn="auto">
              <a:spcBef>
                <a:spcPts val="0"/>
              </a:spcBef>
              <a:spcAft>
                <a:spcPts val="0"/>
              </a:spcAft>
              <a:buFont typeface="Arial" panose="020B0604020202020204" pitchFamily="34" charset="0"/>
              <a:buChar char="•"/>
              <a:defRPr/>
            </a:pPr>
            <a:endParaRPr lang="en-US" sz="2700" b="0" dirty="0">
              <a:solidFill>
                <a:srgbClr val="505050"/>
              </a:solidFill>
              <a:latin typeface="Segoe UI Light" panose="020B0502040204020203" pitchFamily="34" charset="0"/>
              <a:cs typeface="Segoe UI Light" panose="020B0502040204020203" pitchFamily="34" charset="0"/>
            </a:endParaRPr>
          </a:p>
          <a:p>
            <a:pPr marL="457200" indent="-457200" defTabSz="699557" fontAlgn="auto">
              <a:spcBef>
                <a:spcPts val="0"/>
              </a:spcBef>
              <a:spcAft>
                <a:spcPts val="0"/>
              </a:spcAft>
              <a:buFont typeface="Arial" panose="020B0604020202020204" pitchFamily="34" charset="0"/>
              <a:buChar char="•"/>
              <a:defRPr/>
            </a:pPr>
            <a:r>
              <a:rPr lang="en-US" sz="2700" b="0" dirty="0">
                <a:solidFill>
                  <a:srgbClr val="505050"/>
                </a:solidFill>
                <a:latin typeface="Segoe UI Light" panose="020B0502040204020203" pitchFamily="34" charset="0"/>
                <a:cs typeface="Segoe UI Light" panose="020B0502040204020203" pitchFamily="34" charset="0"/>
              </a:rPr>
              <a:t>Fine grained “row level” authorization</a:t>
            </a:r>
          </a:p>
          <a:p>
            <a:pPr marL="457200" indent="-457200" defTabSz="699557" fontAlgn="auto">
              <a:spcBef>
                <a:spcPts val="0"/>
              </a:spcBef>
              <a:spcAft>
                <a:spcPts val="0"/>
              </a:spcAft>
              <a:buFont typeface="Arial" panose="020B0604020202020204" pitchFamily="34" charset="0"/>
              <a:buChar char="•"/>
              <a:defRPr/>
            </a:pPr>
            <a:endParaRPr lang="en-US" sz="2700" b="0" dirty="0">
              <a:solidFill>
                <a:srgbClr val="505050"/>
              </a:solidFill>
              <a:latin typeface="Segoe UI Light" panose="020B0502040204020203" pitchFamily="34" charset="0"/>
              <a:cs typeface="Segoe UI Light" panose="020B0502040204020203" pitchFamily="34" charset="0"/>
            </a:endParaRPr>
          </a:p>
          <a:p>
            <a:pPr marL="457200" indent="-457200" defTabSz="699557" fontAlgn="auto">
              <a:spcBef>
                <a:spcPts val="0"/>
              </a:spcBef>
              <a:spcAft>
                <a:spcPts val="0"/>
              </a:spcAft>
              <a:buFont typeface="Arial" panose="020B0604020202020204" pitchFamily="34" charset="0"/>
              <a:buChar char="•"/>
              <a:defRPr/>
            </a:pPr>
            <a:r>
              <a:rPr lang="en-US" sz="2700" b="0" dirty="0">
                <a:solidFill>
                  <a:srgbClr val="505050"/>
                </a:solidFill>
                <a:latin typeface="Segoe UI Light" panose="020B0502040204020203" pitchFamily="34" charset="0"/>
                <a:cs typeface="Segoe UI Light" panose="020B0502040204020203" pitchFamily="34" charset="0"/>
              </a:rPr>
              <a:t>Network security with IP firewall rules</a:t>
            </a:r>
          </a:p>
          <a:p>
            <a:pPr marL="457200" indent="-457200" defTabSz="699557" fontAlgn="auto">
              <a:spcBef>
                <a:spcPts val="0"/>
              </a:spcBef>
              <a:spcAft>
                <a:spcPts val="0"/>
              </a:spcAft>
              <a:buFont typeface="Arial" panose="020B0604020202020204" pitchFamily="34" charset="0"/>
              <a:buChar char="•"/>
              <a:defRPr/>
            </a:pPr>
            <a:endParaRPr lang="en-US" sz="2700" b="0" dirty="0">
              <a:solidFill>
                <a:srgbClr val="505050"/>
              </a:solidFill>
              <a:latin typeface="Segoe UI Light" panose="020B0502040204020203" pitchFamily="34" charset="0"/>
              <a:cs typeface="Segoe UI Light" panose="020B0502040204020203" pitchFamily="34" charset="0"/>
            </a:endParaRPr>
          </a:p>
          <a:p>
            <a:pPr marL="457200" indent="-457200" defTabSz="699557" fontAlgn="auto">
              <a:spcBef>
                <a:spcPts val="0"/>
              </a:spcBef>
              <a:spcAft>
                <a:spcPts val="0"/>
              </a:spcAft>
              <a:buFont typeface="Arial" panose="020B0604020202020204" pitchFamily="34" charset="0"/>
              <a:buChar char="•"/>
              <a:defRPr/>
            </a:pPr>
            <a:r>
              <a:rPr lang="en-US" sz="2700" b="0" dirty="0">
                <a:solidFill>
                  <a:srgbClr val="505050"/>
                </a:solidFill>
                <a:latin typeface="Segoe UI Light" panose="020B0502040204020203" pitchFamily="34" charset="0"/>
                <a:cs typeface="Segoe UI Light" panose="020B0502040204020203" pitchFamily="34" charset="0"/>
              </a:rPr>
              <a:t>Comprehensive Azure compliance certification:</a:t>
            </a:r>
          </a:p>
          <a:p>
            <a:pPr marL="671513" lvl="1" indent="-214313" defTabSz="699557" fontAlgn="auto">
              <a:spcBef>
                <a:spcPts val="0"/>
              </a:spcBef>
              <a:spcAft>
                <a:spcPts val="0"/>
              </a:spcAft>
              <a:buFont typeface="Arial" panose="020B0604020202020204" pitchFamily="34" charset="0"/>
              <a:buChar char="•"/>
              <a:defRPr/>
            </a:pPr>
            <a:r>
              <a:rPr lang="en-US" sz="2700" b="0" dirty="0">
                <a:solidFill>
                  <a:srgbClr val="505050"/>
                </a:solidFill>
                <a:latin typeface="Segoe UI Light" panose="020B0502040204020203" pitchFamily="34" charset="0"/>
                <a:cs typeface="Segoe UI Light" panose="020B0502040204020203" pitchFamily="34" charset="0"/>
              </a:rPr>
              <a:t>ISO 27001</a:t>
            </a:r>
          </a:p>
          <a:p>
            <a:pPr marL="671513" lvl="1" indent="-214313" defTabSz="699557" fontAlgn="auto">
              <a:spcBef>
                <a:spcPts val="0"/>
              </a:spcBef>
              <a:spcAft>
                <a:spcPts val="0"/>
              </a:spcAft>
              <a:buFont typeface="Arial" panose="020B0604020202020204" pitchFamily="34" charset="0"/>
              <a:buChar char="•"/>
              <a:defRPr/>
            </a:pPr>
            <a:r>
              <a:rPr lang="en-US" sz="2700" b="0" dirty="0">
                <a:solidFill>
                  <a:srgbClr val="505050"/>
                </a:solidFill>
                <a:latin typeface="Segoe UI Light" panose="020B0502040204020203" pitchFamily="34" charset="0"/>
                <a:cs typeface="Segoe UI Light" panose="020B0502040204020203" pitchFamily="34" charset="0"/>
              </a:rPr>
              <a:t>ISO 27018</a:t>
            </a:r>
          </a:p>
          <a:p>
            <a:pPr marL="671513" lvl="1" indent="-214313" defTabSz="699557" fontAlgn="auto">
              <a:spcBef>
                <a:spcPts val="0"/>
              </a:spcBef>
              <a:spcAft>
                <a:spcPts val="0"/>
              </a:spcAft>
              <a:buFont typeface="Arial" panose="020B0604020202020204" pitchFamily="34" charset="0"/>
              <a:buChar char="•"/>
              <a:defRPr/>
            </a:pPr>
            <a:r>
              <a:rPr lang="en-US" sz="2700" b="0" dirty="0">
                <a:solidFill>
                  <a:srgbClr val="505050"/>
                </a:solidFill>
                <a:latin typeface="Segoe UI Light" panose="020B0502040204020203" pitchFamily="34" charset="0"/>
                <a:cs typeface="Segoe UI Light" panose="020B0502040204020203" pitchFamily="34" charset="0"/>
              </a:rPr>
              <a:t>EUMC</a:t>
            </a:r>
          </a:p>
          <a:p>
            <a:pPr marL="671513" lvl="1" indent="-214313" defTabSz="699557" fontAlgn="auto">
              <a:spcBef>
                <a:spcPts val="0"/>
              </a:spcBef>
              <a:spcAft>
                <a:spcPts val="0"/>
              </a:spcAft>
              <a:buFont typeface="Arial" panose="020B0604020202020204" pitchFamily="34" charset="0"/>
              <a:buChar char="•"/>
              <a:defRPr/>
            </a:pPr>
            <a:r>
              <a:rPr lang="en-US" sz="2700" b="0" dirty="0">
                <a:solidFill>
                  <a:srgbClr val="505050"/>
                </a:solidFill>
                <a:latin typeface="Segoe UI Light" panose="020B0502040204020203" pitchFamily="34" charset="0"/>
                <a:cs typeface="Segoe UI Light" panose="020B0502040204020203" pitchFamily="34" charset="0"/>
              </a:rPr>
              <a:t>HIPAA</a:t>
            </a:r>
          </a:p>
          <a:p>
            <a:pPr marL="671513" lvl="1" indent="-214313" defTabSz="699557" fontAlgn="auto">
              <a:spcBef>
                <a:spcPts val="0"/>
              </a:spcBef>
              <a:spcAft>
                <a:spcPts val="0"/>
              </a:spcAft>
              <a:buFont typeface="Arial" panose="020B0604020202020204" pitchFamily="34" charset="0"/>
              <a:buChar char="•"/>
              <a:defRPr/>
            </a:pPr>
            <a:r>
              <a:rPr lang="en-US" sz="2700" b="0" dirty="0">
                <a:solidFill>
                  <a:srgbClr val="505050"/>
                </a:solidFill>
                <a:latin typeface="Segoe UI Light" panose="020B0502040204020203" pitchFamily="34" charset="0"/>
                <a:cs typeface="Segoe UI Light" panose="020B0502040204020203" pitchFamily="34" charset="0"/>
              </a:rPr>
              <a:t>PCI</a:t>
            </a:r>
          </a:p>
          <a:p>
            <a:pPr marL="671513" lvl="1" indent="-214313" defTabSz="699557" fontAlgn="auto">
              <a:spcBef>
                <a:spcPts val="0"/>
              </a:spcBef>
              <a:spcAft>
                <a:spcPts val="0"/>
              </a:spcAft>
              <a:buFont typeface="Arial" panose="020B0604020202020204" pitchFamily="34" charset="0"/>
              <a:buChar char="•"/>
              <a:defRPr/>
            </a:pPr>
            <a:r>
              <a:rPr lang="en-US" sz="2700" b="0" dirty="0">
                <a:solidFill>
                  <a:srgbClr val="505050"/>
                </a:solidFill>
                <a:latin typeface="Segoe UI Light" panose="020B0502040204020203" pitchFamily="34" charset="0"/>
                <a:cs typeface="Segoe UI Light" panose="020B0502040204020203" pitchFamily="34" charset="0"/>
              </a:rPr>
              <a:t>SOC1 and SOC2</a:t>
            </a:r>
          </a:p>
          <a:p>
            <a:pPr marL="457200" indent="-457200" defTabSz="699557" fontAlgn="auto">
              <a:spcBef>
                <a:spcPts val="0"/>
              </a:spcBef>
              <a:spcAft>
                <a:spcPts val="0"/>
              </a:spcAft>
              <a:buFont typeface="Arial" panose="020B0604020202020204" pitchFamily="34" charset="0"/>
              <a:buChar char="•"/>
              <a:defRPr/>
            </a:pPr>
            <a:endParaRPr lang="en-US" sz="2700" b="0" dirty="0">
              <a:solidFill>
                <a:srgbClr val="505050"/>
              </a:solidFill>
              <a:latin typeface="Segoe UI Light" panose="020B0502040204020203" pitchFamily="34" charset="0"/>
              <a:cs typeface="Segoe UI Light" panose="020B0502040204020203" pitchFamily="34" charset="0"/>
            </a:endParaRPr>
          </a:p>
        </p:txBody>
      </p:sp>
      <p:pic>
        <p:nvPicPr>
          <p:cNvPr id="1026" name="Picture 2" descr="Image result for microsoft security transparent 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90505" y="4667888"/>
            <a:ext cx="2014538" cy="17502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3282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157466" y="2348273"/>
            <a:ext cx="7533309" cy="584775"/>
          </a:xfrm>
          <a:prstGeom prst="rect">
            <a:avLst/>
          </a:prstGeom>
          <a:noFill/>
        </p:spPr>
        <p:txBody>
          <a:bodyPr wrap="square" rtlCol="0">
            <a:spAutoFit/>
          </a:bodyPr>
          <a:lstStyle/>
          <a:p>
            <a:pPr defTabSz="685800" fontAlgn="auto">
              <a:spcBef>
                <a:spcPts val="0"/>
              </a:spcBef>
              <a:spcAft>
                <a:spcPts val="0"/>
              </a:spcAft>
            </a:pPr>
            <a:r>
              <a:rPr lang="en-US" sz="3200" b="0" dirty="0">
                <a:solidFill>
                  <a:srgbClr val="00B0F0"/>
                </a:solidFill>
                <a:latin typeface="Segoe UI Semibold" panose="020B0702040204020203" pitchFamily="34" charset="0"/>
                <a:cs typeface="Segoe UI Semibold" panose="020B0702040204020203" pitchFamily="34" charset="0"/>
              </a:rPr>
              <a:t>Common Use Cases and Scenarios</a:t>
            </a:r>
            <a:endParaRPr lang="en-US" sz="3200" b="0" u="sng" dirty="0">
              <a:solidFill>
                <a:srgbClr val="00B0F0"/>
              </a:solidFill>
              <a:latin typeface="Segoe UI Semibold" panose="020B0702040204020203" pitchFamily="34" charset="0"/>
              <a:cs typeface="Segoe UI Semibold" panose="020B0702040204020203" pitchFamily="34" charset="0"/>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8697" y="4941658"/>
            <a:ext cx="1747955" cy="1164149"/>
          </a:xfrm>
          <a:prstGeom prst="rect">
            <a:avLst/>
          </a:prstGeom>
        </p:spPr>
      </p:pic>
    </p:spTree>
    <p:extLst>
      <p:ext uri="{BB962C8B-B14F-4D97-AF65-F5344CB8AC3E}">
        <p14:creationId xmlns:p14="http://schemas.microsoft.com/office/powerpoint/2010/main" val="37180403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6" name="Rectangle 2055"/>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857250"/>
            <a:ext cx="9144000" cy="5143500"/>
          </a:xfrm>
          <a:prstGeom prst="rect">
            <a:avLst/>
          </a:prstGeom>
          <a:solidFill>
            <a:schemeClr val="bg1"/>
          </a:solidFill>
          <a:ln>
            <a:noFill/>
          </a:ln>
          <a:effectLst/>
        </p:spPr>
      </p:sp>
      <p:sp>
        <p:nvSpPr>
          <p:cNvPr id="138" name="Freeform 15"/>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857250"/>
            <a:ext cx="7306952" cy="5143500"/>
          </a:xfrm>
          <a:custGeom>
            <a:avLst/>
            <a:gdLst>
              <a:gd name="connsiteX0" fmla="*/ 0 w 9742603"/>
              <a:gd name="connsiteY0" fmla="*/ 0 h 6858000"/>
              <a:gd name="connsiteX1" fmla="*/ 152400 w 9742603"/>
              <a:gd name="connsiteY1" fmla="*/ 0 h 6858000"/>
              <a:gd name="connsiteX2" fmla="*/ 6566449 w 9742603"/>
              <a:gd name="connsiteY2" fmla="*/ 0 h 6858000"/>
              <a:gd name="connsiteX3" fmla="*/ 9742603 w 9742603"/>
              <a:gd name="connsiteY3" fmla="*/ 6858000 h 6858000"/>
              <a:gd name="connsiteX4" fmla="*/ 152400 w 9742603"/>
              <a:gd name="connsiteY4" fmla="*/ 6858000 h 6858000"/>
              <a:gd name="connsiteX5" fmla="*/ 0 w 9742603"/>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42603" h="6858000">
                <a:moveTo>
                  <a:pt x="0" y="0"/>
                </a:moveTo>
                <a:lnTo>
                  <a:pt x="152400" y="0"/>
                </a:lnTo>
                <a:lnTo>
                  <a:pt x="6566449" y="0"/>
                </a:lnTo>
                <a:lnTo>
                  <a:pt x="9742603" y="6858000"/>
                </a:lnTo>
                <a:lnTo>
                  <a:pt x="152400" y="6858000"/>
                </a:lnTo>
                <a:lnTo>
                  <a:pt x="0" y="6858000"/>
                </a:lnTo>
                <a:close/>
              </a:path>
            </a:pathLst>
          </a:custGeom>
          <a:solidFill>
            <a:schemeClr val="tx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800" fontAlgn="auto">
              <a:spcBef>
                <a:spcPts val="0"/>
              </a:spcBef>
              <a:spcAft>
                <a:spcPts val="0"/>
              </a:spcAft>
            </a:pPr>
            <a:endParaRPr lang="en-US" sz="1350" b="0">
              <a:solidFill>
                <a:prstClr val="white"/>
              </a:solidFill>
              <a:latin typeface="Calibri" panose="020F0502020204030204"/>
            </a:endParaRPr>
          </a:p>
        </p:txBody>
      </p:sp>
      <p:sp>
        <p:nvSpPr>
          <p:cNvPr id="140" name="Freeform 11"/>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57250"/>
            <a:ext cx="7035252" cy="5143500"/>
          </a:xfrm>
          <a:custGeom>
            <a:avLst/>
            <a:gdLst>
              <a:gd name="connsiteX0" fmla="*/ 0 w 9380336"/>
              <a:gd name="connsiteY0" fmla="*/ 0 h 6858000"/>
              <a:gd name="connsiteX1" fmla="*/ 6204182 w 9380336"/>
              <a:gd name="connsiteY1" fmla="*/ 0 h 6858000"/>
              <a:gd name="connsiteX2" fmla="*/ 9380336 w 9380336"/>
              <a:gd name="connsiteY2" fmla="*/ 6858000 h 6858000"/>
              <a:gd name="connsiteX3" fmla="*/ 0 w 938033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9380336" h="6858000">
                <a:moveTo>
                  <a:pt x="0" y="0"/>
                </a:moveTo>
                <a:lnTo>
                  <a:pt x="6204182" y="0"/>
                </a:lnTo>
                <a:lnTo>
                  <a:pt x="9380336" y="6858000"/>
                </a:lnTo>
                <a:lnTo>
                  <a:pt x="0" y="685800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800" fontAlgn="auto">
              <a:spcBef>
                <a:spcPts val="0"/>
              </a:spcBef>
              <a:spcAft>
                <a:spcPts val="0"/>
              </a:spcAft>
            </a:pPr>
            <a:endParaRPr lang="en-US" sz="1350" b="0">
              <a:solidFill>
                <a:prstClr val="white"/>
              </a:solidFill>
              <a:latin typeface="Calibri" panose="020F0502020204030204"/>
            </a:endParaRPr>
          </a:p>
        </p:txBody>
      </p:sp>
      <p:pic>
        <p:nvPicPr>
          <p:cNvPr id="2050" name="Picture 2" descr="http://www.dnnsoftware.com/Portals/0/PressKit/DNN_fullcolor_pos.png"/>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6582858" y="2242656"/>
            <a:ext cx="2162088" cy="854024"/>
          </a:xfrm>
          <a:prstGeom prst="rect">
            <a:avLst/>
          </a:prstGeom>
          <a:noFill/>
          <a:extLst>
            <a:ext uri="{909E8E84-426E-40DD-AFC4-6F175D3DCCD1}">
              <a14:hiddenFill xmlns:a14="http://schemas.microsoft.com/office/drawing/2010/main">
                <a:solidFill>
                  <a:srgbClr val="FFFFFF"/>
                </a:solidFill>
              </a14:hiddenFill>
            </a:ext>
          </a:extLst>
        </p:spPr>
      </p:pic>
      <p:sp>
        <p:nvSpPr>
          <p:cNvPr id="498" name="Title 1"/>
          <p:cNvSpPr txBox="1">
            <a:spLocks/>
          </p:cNvSpPr>
          <p:nvPr/>
        </p:nvSpPr>
        <p:spPr>
          <a:xfrm>
            <a:off x="628650" y="1131094"/>
            <a:ext cx="4160520" cy="994172"/>
          </a:xfrm>
          <a:prstGeom prst="rect">
            <a:avLst/>
          </a:prstGeom>
        </p:spPr>
        <p:txBody>
          <a:bodyPr vert="horz" lIns="68580" tIns="34290" rIns="68580" bIns="34290" rtlCol="0" anchor="ctr">
            <a:norm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685800" fontAlgn="auto">
              <a:spcAft>
                <a:spcPts val="0"/>
              </a:spcAft>
            </a:pPr>
            <a:r>
              <a:rPr lang="en-US" sz="3300" spc="-77" dirty="0">
                <a:solidFill>
                  <a:prstClr val="white"/>
                </a:solidFill>
                <a:latin typeface="Calibri Light" panose="020F0302020204030204"/>
              </a:rPr>
              <a:t>Globally Distributed Apps</a:t>
            </a:r>
          </a:p>
        </p:txBody>
      </p:sp>
      <p:sp>
        <p:nvSpPr>
          <p:cNvPr id="499" name="TextBox 498"/>
          <p:cNvSpPr txBox="1"/>
          <p:nvPr/>
        </p:nvSpPr>
        <p:spPr>
          <a:xfrm>
            <a:off x="628650" y="2373187"/>
            <a:ext cx="4280674" cy="3116785"/>
          </a:xfrm>
          <a:prstGeom prst="rect">
            <a:avLst/>
          </a:prstGeom>
        </p:spPr>
        <p:txBody>
          <a:bodyPr vert="horz" lIns="68580" tIns="34290" rIns="68580" bIns="34290" rtlCol="0">
            <a:normAutofit/>
          </a:bodyPr>
          <a:lstStyle/>
          <a:p>
            <a:pPr indent="-171450" defTabSz="685800" fontAlgn="auto">
              <a:lnSpc>
                <a:spcPct val="90000"/>
              </a:lnSpc>
              <a:spcBef>
                <a:spcPts val="0"/>
              </a:spcBef>
              <a:spcAft>
                <a:spcPts val="450"/>
              </a:spcAft>
              <a:buFont typeface="Arial" panose="020B0604020202020204" pitchFamily="34" charset="0"/>
              <a:buChar char="•"/>
            </a:pPr>
            <a:r>
              <a:rPr lang="en-US" sz="1500" dirty="0">
                <a:solidFill>
                  <a:prstClr val="white"/>
                </a:solidFill>
                <a:latin typeface="Calibri" panose="020F0502020204030204"/>
                <a:cs typeface="+mn-cs"/>
              </a:rPr>
              <a:t>Business Needs:</a:t>
            </a:r>
          </a:p>
          <a:p>
            <a:pPr indent="-171450" defTabSz="685800" fontAlgn="auto">
              <a:lnSpc>
                <a:spcPct val="90000"/>
              </a:lnSpc>
              <a:spcBef>
                <a:spcPts val="0"/>
              </a:spcBef>
              <a:spcAft>
                <a:spcPts val="450"/>
              </a:spcAft>
              <a:buFont typeface="Arial" panose="020B0604020202020204" pitchFamily="34" charset="0"/>
              <a:buChar char="•"/>
            </a:pPr>
            <a:endParaRPr lang="en-US" sz="1500" b="0" dirty="0">
              <a:solidFill>
                <a:prstClr val="white"/>
              </a:solidFill>
              <a:latin typeface="Calibri" panose="020F0502020204030204"/>
              <a:cs typeface="+mn-cs"/>
            </a:endParaRPr>
          </a:p>
          <a:p>
            <a:pPr marL="257175" indent="-171450" defTabSz="685800" fontAlgn="auto">
              <a:lnSpc>
                <a:spcPct val="90000"/>
              </a:lnSpc>
              <a:spcBef>
                <a:spcPts val="0"/>
              </a:spcBef>
              <a:spcAft>
                <a:spcPts val="450"/>
              </a:spcAft>
              <a:buFont typeface="Arial" panose="020B0604020202020204" pitchFamily="34" charset="0"/>
              <a:buChar char="•"/>
            </a:pPr>
            <a:r>
              <a:rPr lang="en-US" sz="1500" b="0" dirty="0">
                <a:solidFill>
                  <a:prstClr val="white"/>
                </a:solidFill>
                <a:latin typeface="Calibri" panose="020F0502020204030204"/>
                <a:cs typeface="+mn-cs"/>
              </a:rPr>
              <a:t>High scalability to support massive user base</a:t>
            </a:r>
            <a:br>
              <a:rPr lang="en-US" sz="1500" b="0" i="1" dirty="0">
                <a:solidFill>
                  <a:prstClr val="white"/>
                </a:solidFill>
                <a:latin typeface="Calibri" panose="020F0502020204030204"/>
                <a:cs typeface="+mn-cs"/>
              </a:rPr>
            </a:br>
            <a:endParaRPr lang="en-US" sz="1500" b="0" i="1" dirty="0">
              <a:solidFill>
                <a:prstClr val="white"/>
              </a:solidFill>
              <a:latin typeface="Calibri" panose="020F0502020204030204"/>
              <a:cs typeface="+mn-cs"/>
            </a:endParaRPr>
          </a:p>
          <a:p>
            <a:pPr marL="257175" indent="-171450" defTabSz="685800" fontAlgn="auto">
              <a:lnSpc>
                <a:spcPct val="90000"/>
              </a:lnSpc>
              <a:spcBef>
                <a:spcPts val="0"/>
              </a:spcBef>
              <a:spcAft>
                <a:spcPts val="450"/>
              </a:spcAft>
              <a:buFont typeface="Arial" panose="020B0604020202020204" pitchFamily="34" charset="0"/>
              <a:buChar char="•"/>
            </a:pPr>
            <a:r>
              <a:rPr lang="en-US" sz="1500" b="0" dirty="0">
                <a:solidFill>
                  <a:prstClr val="white"/>
                </a:solidFill>
                <a:latin typeface="Calibri" panose="020F0502020204030204"/>
                <a:cs typeface="+mn-cs"/>
              </a:rPr>
              <a:t>Low latency access across multiple geographies to build highly responsive applications</a:t>
            </a:r>
          </a:p>
          <a:p>
            <a:pPr marL="257175" indent="-171450" defTabSz="685800" fontAlgn="auto">
              <a:lnSpc>
                <a:spcPct val="90000"/>
              </a:lnSpc>
              <a:spcBef>
                <a:spcPts val="0"/>
              </a:spcBef>
              <a:spcAft>
                <a:spcPts val="450"/>
              </a:spcAft>
              <a:buFont typeface="Arial" panose="020B0604020202020204" pitchFamily="34" charset="0"/>
              <a:buChar char="•"/>
            </a:pPr>
            <a:endParaRPr lang="en-US" sz="1500" b="0" dirty="0">
              <a:solidFill>
                <a:prstClr val="white"/>
              </a:solidFill>
              <a:latin typeface="Calibri" panose="020F0502020204030204"/>
              <a:cs typeface="+mn-cs"/>
            </a:endParaRPr>
          </a:p>
          <a:p>
            <a:pPr marL="257175" indent="-171450" defTabSz="685800" fontAlgn="auto">
              <a:lnSpc>
                <a:spcPct val="90000"/>
              </a:lnSpc>
              <a:spcBef>
                <a:spcPts val="0"/>
              </a:spcBef>
              <a:spcAft>
                <a:spcPts val="450"/>
              </a:spcAft>
              <a:buFont typeface="Arial" panose="020B0604020202020204" pitchFamily="34" charset="0"/>
              <a:buChar char="•"/>
            </a:pPr>
            <a:r>
              <a:rPr lang="en-US" sz="1500" b="0" dirty="0">
                <a:solidFill>
                  <a:prstClr val="white"/>
                </a:solidFill>
                <a:latin typeface="Calibri" panose="020F0502020204030204"/>
                <a:cs typeface="+mn-cs"/>
              </a:rPr>
              <a:t>Automatic indexing over flexible schemas to support rich queries over user-defined content</a:t>
            </a:r>
            <a:br>
              <a:rPr lang="en-US" sz="1500" b="0" dirty="0">
                <a:solidFill>
                  <a:prstClr val="white"/>
                </a:solidFill>
                <a:latin typeface="Calibri" panose="020F0502020204030204"/>
                <a:cs typeface="+mn-cs"/>
              </a:rPr>
            </a:br>
            <a:r>
              <a:rPr lang="en-US" sz="1500" b="0" dirty="0">
                <a:solidFill>
                  <a:prstClr val="white"/>
                </a:solidFill>
                <a:latin typeface="Calibri" panose="020F0502020204030204"/>
                <a:cs typeface="+mn-cs"/>
              </a:rPr>
              <a:t>(e.g. custom form builder)</a:t>
            </a:r>
          </a:p>
          <a:p>
            <a:pPr marL="85725" defTabSz="685800" fontAlgn="auto">
              <a:lnSpc>
                <a:spcPct val="90000"/>
              </a:lnSpc>
              <a:spcBef>
                <a:spcPts val="0"/>
              </a:spcBef>
              <a:spcAft>
                <a:spcPts val="450"/>
              </a:spcAft>
            </a:pPr>
            <a:endParaRPr lang="en-US" sz="1500" b="0" dirty="0">
              <a:solidFill>
                <a:prstClr val="white"/>
              </a:solidFill>
              <a:latin typeface="Calibri" panose="020F0502020204030204"/>
              <a:cs typeface="+mn-cs"/>
            </a:endParaRPr>
          </a:p>
          <a:p>
            <a:pPr marL="257175" indent="-171450" defTabSz="685800" fontAlgn="auto">
              <a:lnSpc>
                <a:spcPct val="90000"/>
              </a:lnSpc>
              <a:spcBef>
                <a:spcPts val="0"/>
              </a:spcBef>
              <a:spcAft>
                <a:spcPts val="450"/>
              </a:spcAft>
              <a:buFont typeface="Arial" panose="020B0604020202020204" pitchFamily="34" charset="0"/>
              <a:buChar char="•"/>
            </a:pPr>
            <a:r>
              <a:rPr lang="en-US" sz="1500" b="0" dirty="0">
                <a:solidFill>
                  <a:prstClr val="white"/>
                </a:solidFill>
                <a:latin typeface="Calibri" panose="020F0502020204030204"/>
                <a:cs typeface="+mn-cs"/>
              </a:rPr>
              <a:t>High availability across multiple data centers</a:t>
            </a:r>
          </a:p>
          <a:p>
            <a:pPr marL="257175" indent="-171450" defTabSz="685800" fontAlgn="auto">
              <a:lnSpc>
                <a:spcPct val="90000"/>
              </a:lnSpc>
              <a:spcBef>
                <a:spcPts val="0"/>
              </a:spcBef>
              <a:spcAft>
                <a:spcPts val="450"/>
              </a:spcAft>
              <a:buFont typeface="Arial" panose="020B0604020202020204" pitchFamily="34" charset="0"/>
              <a:buChar char="•"/>
            </a:pPr>
            <a:endParaRPr lang="en-US" sz="1500" b="0" i="1" dirty="0">
              <a:solidFill>
                <a:prstClr val="white"/>
              </a:solidFill>
              <a:latin typeface="Calibri" panose="020F0502020204030204"/>
              <a:cs typeface="+mn-cs"/>
            </a:endParaRPr>
          </a:p>
        </p:txBody>
      </p:sp>
      <p:pic>
        <p:nvPicPr>
          <p:cNvPr id="8" name="Picture 10" descr="Image result for dominos logo png">
            <a:extLst>
              <a:ext uri="{FF2B5EF4-FFF2-40B4-BE49-F238E27FC236}">
                <a16:creationId xmlns:a16="http://schemas.microsoft.com/office/drawing/2014/main" id="{38947E36-DE6C-454E-81F4-B83C6ABDECD1}"/>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7532667" y="3761321"/>
            <a:ext cx="1212279" cy="12122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7933262"/>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itle 1"/>
          <p:cNvSpPr txBox="1">
            <a:spLocks/>
          </p:cNvSpPr>
          <p:nvPr/>
        </p:nvSpPr>
        <p:spPr>
          <a:xfrm>
            <a:off x="198005" y="258066"/>
            <a:ext cx="8747990" cy="675159"/>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699557" fontAlgn="auto">
              <a:spcAft>
                <a:spcPts val="0"/>
              </a:spcAft>
            </a:pPr>
            <a:r>
              <a:rPr lang="en-US" sz="3300" spc="-77" dirty="0">
                <a:solidFill>
                  <a:prstClr val="black"/>
                </a:solidFill>
                <a:latin typeface="Segoe UI Light" panose="020B0502040204020203" pitchFamily="34" charset="0"/>
                <a:cs typeface="Segoe UI Light" panose="020B0502040204020203" pitchFamily="34" charset="0"/>
              </a:rPr>
              <a:t>Content Management Systems</a:t>
            </a:r>
          </a:p>
        </p:txBody>
      </p:sp>
      <p:grpSp>
        <p:nvGrpSpPr>
          <p:cNvPr id="40" name="Group 39"/>
          <p:cNvGrpSpPr>
            <a:grpSpLocks noChangeAspect="1"/>
          </p:cNvGrpSpPr>
          <p:nvPr/>
        </p:nvGrpSpPr>
        <p:grpSpPr>
          <a:xfrm>
            <a:off x="518599" y="1116276"/>
            <a:ext cx="7701809" cy="4625447"/>
            <a:chOff x="1581120" y="808074"/>
            <a:chExt cx="8234610" cy="4945429"/>
          </a:xfrm>
        </p:grpSpPr>
        <p:sp>
          <p:nvSpPr>
            <p:cNvPr id="42" name="Rectangle 41"/>
            <p:cNvSpPr/>
            <p:nvPr/>
          </p:nvSpPr>
          <p:spPr>
            <a:xfrm>
              <a:off x="4828182" y="2667138"/>
              <a:ext cx="4580685" cy="136273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endParaRPr lang="en-US" sz="1350" b="0">
                <a:solidFill>
                  <a:prstClr val="white"/>
                </a:solidFill>
                <a:latin typeface="Calibri" panose="020F0502020204030204"/>
              </a:endParaRPr>
            </a:p>
          </p:txBody>
        </p:sp>
        <p:sp>
          <p:nvSpPr>
            <p:cNvPr id="43" name="Rectangle 42"/>
            <p:cNvSpPr/>
            <p:nvPr/>
          </p:nvSpPr>
          <p:spPr>
            <a:xfrm>
              <a:off x="4850295" y="1036789"/>
              <a:ext cx="4558573" cy="143583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endParaRPr lang="en-US" sz="1350" b="0" dirty="0">
                <a:solidFill>
                  <a:prstClr val="white"/>
                </a:solidFill>
                <a:latin typeface="Calibri" panose="020F0502020204030204"/>
              </a:endParaRPr>
            </a:p>
          </p:txBody>
        </p:sp>
        <p:sp>
          <p:nvSpPr>
            <p:cNvPr id="44" name="Rectangle 43"/>
            <p:cNvSpPr/>
            <p:nvPr/>
          </p:nvSpPr>
          <p:spPr>
            <a:xfrm>
              <a:off x="4828183" y="4221510"/>
              <a:ext cx="4580684" cy="133864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endParaRPr lang="en-US" sz="1350" b="0">
                <a:solidFill>
                  <a:prstClr val="white"/>
                </a:solidFill>
                <a:latin typeface="Calibri" panose="020F0502020204030204"/>
              </a:endParaRPr>
            </a:p>
          </p:txBody>
        </p:sp>
        <p:sp>
          <p:nvSpPr>
            <p:cNvPr id="45" name="Rectangle 44"/>
            <p:cNvSpPr/>
            <p:nvPr/>
          </p:nvSpPr>
          <p:spPr>
            <a:xfrm>
              <a:off x="7769214" y="808074"/>
              <a:ext cx="1517527" cy="4945429"/>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endParaRPr lang="en-US" sz="1350" b="0">
                <a:solidFill>
                  <a:prstClr val="white"/>
                </a:solidFill>
                <a:latin typeface="Calibri" panose="020F0502020204030204"/>
              </a:endParaRPr>
            </a:p>
          </p:txBody>
        </p:sp>
        <p:pic>
          <p:nvPicPr>
            <p:cNvPr id="47" name="Picture 4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92237" y="1474050"/>
              <a:ext cx="780290" cy="780290"/>
            </a:xfrm>
            <a:prstGeom prst="rect">
              <a:avLst/>
            </a:prstGeom>
          </p:spPr>
        </p:pic>
        <p:pic>
          <p:nvPicPr>
            <p:cNvPr id="48" name="Picture 47"/>
            <p:cNvPicPr>
              <a:picLocks noChangeAspect="1"/>
            </p:cNvPicPr>
            <p:nvPr/>
          </p:nvPicPr>
          <p:blipFill>
            <a:blip r:embed="rId4"/>
            <a:stretch>
              <a:fillRect/>
            </a:stretch>
          </p:blipFill>
          <p:spPr>
            <a:xfrm>
              <a:off x="1581120" y="3115660"/>
              <a:ext cx="650738" cy="563760"/>
            </a:xfrm>
            <a:prstGeom prst="rect">
              <a:avLst/>
            </a:prstGeom>
          </p:spPr>
        </p:pic>
        <p:cxnSp>
          <p:nvCxnSpPr>
            <p:cNvPr id="50" name="Straight Arrow Connector 49"/>
            <p:cNvCxnSpPr>
              <a:cxnSpLocks/>
              <a:endCxn id="54" idx="1"/>
            </p:cNvCxnSpPr>
            <p:nvPr/>
          </p:nvCxnSpPr>
          <p:spPr>
            <a:xfrm>
              <a:off x="2232892" y="3401789"/>
              <a:ext cx="1216590" cy="7491"/>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1" name="Straight Arrow Connector 50"/>
            <p:cNvCxnSpPr/>
            <p:nvPr/>
          </p:nvCxnSpPr>
          <p:spPr>
            <a:xfrm>
              <a:off x="6257184" y="1864195"/>
              <a:ext cx="1355209" cy="0"/>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53" name="Picture 5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92237" y="3036384"/>
              <a:ext cx="780290" cy="780290"/>
            </a:xfrm>
            <a:prstGeom prst="rect">
              <a:avLst/>
            </a:prstGeom>
          </p:spPr>
        </p:pic>
        <p:pic>
          <p:nvPicPr>
            <p:cNvPr id="54" name="Picture 5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49482" y="3019135"/>
              <a:ext cx="780290" cy="780290"/>
            </a:xfrm>
            <a:prstGeom prst="rect">
              <a:avLst/>
            </a:prstGeom>
          </p:spPr>
        </p:pic>
        <p:cxnSp>
          <p:nvCxnSpPr>
            <p:cNvPr id="55" name="Straight Arrow Connector 54"/>
            <p:cNvCxnSpPr/>
            <p:nvPr/>
          </p:nvCxnSpPr>
          <p:spPr>
            <a:xfrm flipV="1">
              <a:off x="6257184" y="3382872"/>
              <a:ext cx="1276677" cy="2182"/>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7" name="Straight Arrow Connector 56"/>
            <p:cNvCxnSpPr/>
            <p:nvPr/>
          </p:nvCxnSpPr>
          <p:spPr>
            <a:xfrm>
              <a:off x="6151059" y="2092119"/>
              <a:ext cx="1461334" cy="1052530"/>
            </a:xfrm>
            <a:prstGeom prst="straightConnector1">
              <a:avLst/>
            </a:prstGeom>
            <a:ln w="9525" cap="flat" cmpd="sng" algn="ctr">
              <a:solidFill>
                <a:schemeClr val="accent3"/>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8" name="Straight Arrow Connector 57"/>
            <p:cNvCxnSpPr/>
            <p:nvPr/>
          </p:nvCxnSpPr>
          <p:spPr>
            <a:xfrm flipV="1">
              <a:off x="6155652" y="2058709"/>
              <a:ext cx="1418841" cy="1159039"/>
            </a:xfrm>
            <a:prstGeom prst="straightConnector1">
              <a:avLst/>
            </a:prstGeom>
            <a:ln w="9525" cap="flat" cmpd="sng" algn="ctr">
              <a:solidFill>
                <a:schemeClr val="accent3"/>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9" name="Straight Arrow Connector 58"/>
            <p:cNvCxnSpPr>
              <a:endCxn id="47" idx="1"/>
            </p:cNvCxnSpPr>
            <p:nvPr/>
          </p:nvCxnSpPr>
          <p:spPr>
            <a:xfrm flipV="1">
              <a:off x="4080681" y="1864195"/>
              <a:ext cx="1211556" cy="1251465"/>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60" name="Straight Arrow Connector 59"/>
            <p:cNvCxnSpPr>
              <a:stCxn id="54" idx="3"/>
            </p:cNvCxnSpPr>
            <p:nvPr/>
          </p:nvCxnSpPr>
          <p:spPr>
            <a:xfrm flipV="1">
              <a:off x="4229772" y="3380935"/>
              <a:ext cx="1215685" cy="28345"/>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62" name="TextBox 61"/>
            <p:cNvSpPr txBox="1"/>
            <p:nvPr/>
          </p:nvSpPr>
          <p:spPr>
            <a:xfrm>
              <a:off x="4850297" y="1059530"/>
              <a:ext cx="1455820" cy="592096"/>
            </a:xfrm>
            <a:prstGeom prst="rect">
              <a:avLst/>
            </a:prstGeom>
            <a:noFill/>
          </p:spPr>
          <p:txBody>
            <a:bodyPr wrap="square" rtlCol="0">
              <a:spAutoFit/>
            </a:bodyPr>
            <a:lstStyle/>
            <a:p>
              <a:pPr defTabSz="685800" fontAlgn="auto">
                <a:spcBef>
                  <a:spcPts val="0"/>
                </a:spcBef>
                <a:spcAft>
                  <a:spcPts val="0"/>
                </a:spcAft>
              </a:pPr>
              <a:r>
                <a:rPr lang="en-US" sz="900" b="0" dirty="0">
                  <a:solidFill>
                    <a:prstClr val="black"/>
                  </a:solidFill>
                  <a:latin typeface="Segoe UI" panose="020B0502040204020203" pitchFamily="34" charset="0"/>
                  <a:cs typeface="Segoe UI" panose="020B0502040204020203" pitchFamily="34" charset="0"/>
                </a:rPr>
                <a:t>Azure region A</a:t>
              </a:r>
            </a:p>
          </p:txBody>
        </p:sp>
        <p:sp>
          <p:nvSpPr>
            <p:cNvPr id="66" name="TextBox 65"/>
            <p:cNvSpPr txBox="1"/>
            <p:nvPr/>
          </p:nvSpPr>
          <p:spPr>
            <a:xfrm>
              <a:off x="4828183" y="2691602"/>
              <a:ext cx="1455820" cy="592096"/>
            </a:xfrm>
            <a:prstGeom prst="rect">
              <a:avLst/>
            </a:prstGeom>
            <a:noFill/>
          </p:spPr>
          <p:txBody>
            <a:bodyPr wrap="square" rtlCol="0">
              <a:spAutoFit/>
            </a:bodyPr>
            <a:lstStyle/>
            <a:p>
              <a:pPr defTabSz="685800" fontAlgn="auto">
                <a:spcBef>
                  <a:spcPts val="0"/>
                </a:spcBef>
                <a:spcAft>
                  <a:spcPts val="0"/>
                </a:spcAft>
              </a:pPr>
              <a:r>
                <a:rPr lang="en-US" sz="900" b="0" dirty="0">
                  <a:solidFill>
                    <a:prstClr val="black"/>
                  </a:solidFill>
                  <a:latin typeface="Segoe UI" panose="020B0502040204020203" pitchFamily="34" charset="0"/>
                  <a:cs typeface="Segoe UI" panose="020B0502040204020203" pitchFamily="34" charset="0"/>
                </a:rPr>
                <a:t>Azure region B</a:t>
              </a:r>
            </a:p>
          </p:txBody>
        </p:sp>
        <p:pic>
          <p:nvPicPr>
            <p:cNvPr id="67" name="Picture 6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92237" y="4637343"/>
              <a:ext cx="780290" cy="780290"/>
            </a:xfrm>
            <a:prstGeom prst="rect">
              <a:avLst/>
            </a:prstGeom>
          </p:spPr>
        </p:pic>
        <p:cxnSp>
          <p:nvCxnSpPr>
            <p:cNvPr id="68" name="Straight Arrow Connector 67"/>
            <p:cNvCxnSpPr/>
            <p:nvPr/>
          </p:nvCxnSpPr>
          <p:spPr>
            <a:xfrm flipV="1">
              <a:off x="6257184" y="4983831"/>
              <a:ext cx="1276677" cy="2182"/>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69" name="TextBox 68"/>
            <p:cNvSpPr txBox="1"/>
            <p:nvPr/>
          </p:nvSpPr>
          <p:spPr>
            <a:xfrm>
              <a:off x="4830692" y="4278422"/>
              <a:ext cx="1455820" cy="592096"/>
            </a:xfrm>
            <a:prstGeom prst="rect">
              <a:avLst/>
            </a:prstGeom>
            <a:noFill/>
          </p:spPr>
          <p:txBody>
            <a:bodyPr wrap="square" rtlCol="0">
              <a:spAutoFit/>
            </a:bodyPr>
            <a:lstStyle/>
            <a:p>
              <a:pPr defTabSz="685800" fontAlgn="auto">
                <a:spcBef>
                  <a:spcPts val="0"/>
                </a:spcBef>
                <a:spcAft>
                  <a:spcPts val="0"/>
                </a:spcAft>
              </a:pPr>
              <a:r>
                <a:rPr lang="en-US" sz="900" b="0" dirty="0">
                  <a:solidFill>
                    <a:prstClr val="black"/>
                  </a:solidFill>
                  <a:latin typeface="Segoe UI" panose="020B0502040204020203" pitchFamily="34" charset="0"/>
                  <a:cs typeface="Segoe UI" panose="020B0502040204020203" pitchFamily="34" charset="0"/>
                </a:rPr>
                <a:t>Azure region C</a:t>
              </a:r>
            </a:p>
          </p:txBody>
        </p:sp>
        <p:cxnSp>
          <p:nvCxnSpPr>
            <p:cNvPr id="70" name="Straight Arrow Connector 69"/>
            <p:cNvCxnSpPr>
              <a:endCxn id="67" idx="1"/>
            </p:cNvCxnSpPr>
            <p:nvPr/>
          </p:nvCxnSpPr>
          <p:spPr>
            <a:xfrm>
              <a:off x="4048598" y="3724439"/>
              <a:ext cx="1243639" cy="1303049"/>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1" name="Straight Arrow Connector 70"/>
            <p:cNvCxnSpPr/>
            <p:nvPr/>
          </p:nvCxnSpPr>
          <p:spPr>
            <a:xfrm>
              <a:off x="6072527" y="2158562"/>
              <a:ext cx="1501966" cy="2538971"/>
            </a:xfrm>
            <a:prstGeom prst="straightConnector1">
              <a:avLst/>
            </a:prstGeom>
            <a:ln w="9525" cap="flat" cmpd="sng" algn="ctr">
              <a:solidFill>
                <a:schemeClr val="accent3"/>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2" name="Straight Arrow Connector 71"/>
            <p:cNvCxnSpPr/>
            <p:nvPr/>
          </p:nvCxnSpPr>
          <p:spPr>
            <a:xfrm>
              <a:off x="6236868" y="3504046"/>
              <a:ext cx="1177626" cy="1259930"/>
            </a:xfrm>
            <a:prstGeom prst="straightConnector1">
              <a:avLst/>
            </a:prstGeom>
            <a:ln w="9525" cap="flat" cmpd="sng" algn="ctr">
              <a:solidFill>
                <a:schemeClr val="accent3"/>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3" name="Straight Arrow Connector 72"/>
            <p:cNvCxnSpPr/>
            <p:nvPr/>
          </p:nvCxnSpPr>
          <p:spPr>
            <a:xfrm flipV="1">
              <a:off x="6133134" y="3573885"/>
              <a:ext cx="1441359" cy="1242640"/>
            </a:xfrm>
            <a:prstGeom prst="straightConnector1">
              <a:avLst/>
            </a:prstGeom>
            <a:ln w="9525" cap="flat" cmpd="sng" algn="ctr">
              <a:solidFill>
                <a:schemeClr val="accent3"/>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4" name="Straight Arrow Connector 73"/>
            <p:cNvCxnSpPr/>
            <p:nvPr/>
          </p:nvCxnSpPr>
          <p:spPr>
            <a:xfrm flipV="1">
              <a:off x="6072527" y="2155906"/>
              <a:ext cx="1538264" cy="2552351"/>
            </a:xfrm>
            <a:prstGeom prst="straightConnector1">
              <a:avLst/>
            </a:prstGeom>
            <a:ln w="9525" cap="flat" cmpd="sng" algn="ctr">
              <a:solidFill>
                <a:schemeClr val="accent3"/>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75" name="TextBox 74"/>
            <p:cNvSpPr txBox="1"/>
            <p:nvPr/>
          </p:nvSpPr>
          <p:spPr>
            <a:xfrm>
              <a:off x="3320080" y="3918567"/>
              <a:ext cx="1070921" cy="758623"/>
            </a:xfrm>
            <a:prstGeom prst="rect">
              <a:avLst/>
            </a:prstGeom>
            <a:noFill/>
          </p:spPr>
          <p:txBody>
            <a:bodyPr wrap="square" rtlCol="0">
              <a:spAutoFit/>
            </a:bodyPr>
            <a:lstStyle/>
            <a:p>
              <a:pPr algn="ctr" defTabSz="685800" fontAlgn="auto">
                <a:spcBef>
                  <a:spcPts val="0"/>
                </a:spcBef>
                <a:spcAft>
                  <a:spcPts val="0"/>
                </a:spcAft>
              </a:pPr>
              <a:r>
                <a:rPr lang="en-US" sz="825" b="0" dirty="0">
                  <a:solidFill>
                    <a:prstClr val="black"/>
                  </a:solidFill>
                  <a:latin typeface="Segoe UI Light" panose="020B0502040204020203" pitchFamily="34" charset="0"/>
                  <a:cs typeface="Segoe UI Light" panose="020B0502040204020203" pitchFamily="34" charset="0"/>
                </a:rPr>
                <a:t>Azure Traffic Manager</a:t>
              </a:r>
            </a:p>
          </p:txBody>
        </p:sp>
        <p:sp>
          <p:nvSpPr>
            <p:cNvPr id="76" name="TextBox 75"/>
            <p:cNvSpPr txBox="1"/>
            <p:nvPr/>
          </p:nvSpPr>
          <p:spPr>
            <a:xfrm>
              <a:off x="8441680" y="3119325"/>
              <a:ext cx="1070921" cy="351557"/>
            </a:xfrm>
            <a:prstGeom prst="rect">
              <a:avLst/>
            </a:prstGeom>
            <a:noFill/>
          </p:spPr>
          <p:txBody>
            <a:bodyPr wrap="square" rtlCol="0">
              <a:spAutoFit/>
            </a:bodyPr>
            <a:lstStyle/>
            <a:p>
              <a:pPr algn="ctr" defTabSz="685800" fontAlgn="auto">
                <a:spcBef>
                  <a:spcPts val="0"/>
                </a:spcBef>
                <a:spcAft>
                  <a:spcPts val="0"/>
                </a:spcAft>
              </a:pPr>
              <a:endParaRPr lang="en-US" sz="825" b="0" dirty="0">
                <a:solidFill>
                  <a:prstClr val="black"/>
                </a:solidFill>
                <a:latin typeface="Segoe UI Light" panose="020B0502040204020203" pitchFamily="34" charset="0"/>
                <a:cs typeface="Segoe UI Light" panose="020B0502040204020203" pitchFamily="34" charset="0"/>
              </a:endParaRPr>
            </a:p>
          </p:txBody>
        </p:sp>
        <p:sp>
          <p:nvSpPr>
            <p:cNvPr id="77" name="TextBox 76"/>
            <p:cNvSpPr txBox="1"/>
            <p:nvPr/>
          </p:nvSpPr>
          <p:spPr>
            <a:xfrm>
              <a:off x="7258519" y="2428683"/>
              <a:ext cx="2557211" cy="555091"/>
            </a:xfrm>
            <a:prstGeom prst="rect">
              <a:avLst/>
            </a:prstGeom>
            <a:noFill/>
          </p:spPr>
          <p:txBody>
            <a:bodyPr wrap="square" rtlCol="0">
              <a:spAutoFit/>
            </a:bodyPr>
            <a:lstStyle/>
            <a:p>
              <a:pPr algn="ctr" defTabSz="685800" fontAlgn="auto">
                <a:spcBef>
                  <a:spcPts val="0"/>
                </a:spcBef>
                <a:spcAft>
                  <a:spcPts val="0"/>
                </a:spcAft>
              </a:pPr>
              <a:r>
                <a:rPr lang="en-US" sz="825" b="0" dirty="0">
                  <a:solidFill>
                    <a:prstClr val="black"/>
                  </a:solidFill>
                  <a:latin typeface="Segoe UI Light" panose="020B0502040204020203" pitchFamily="34" charset="0"/>
                  <a:cs typeface="Segoe UI Light" panose="020B0502040204020203" pitchFamily="34" charset="0"/>
                </a:rPr>
                <a:t>Azure Cosmos DB</a:t>
              </a:r>
            </a:p>
            <a:p>
              <a:pPr algn="ctr" defTabSz="685800" fontAlgn="auto">
                <a:spcBef>
                  <a:spcPts val="0"/>
                </a:spcBef>
                <a:spcAft>
                  <a:spcPts val="0"/>
                </a:spcAft>
              </a:pPr>
              <a:r>
                <a:rPr lang="en-US" sz="825" b="0" dirty="0">
                  <a:solidFill>
                    <a:prstClr val="black"/>
                  </a:solidFill>
                  <a:latin typeface="Segoe UI Light" panose="020B0502040204020203" pitchFamily="34" charset="0"/>
                  <a:cs typeface="Segoe UI Light" panose="020B0502040204020203" pitchFamily="34" charset="0"/>
                </a:rPr>
                <a:t>(app + session state)</a:t>
              </a:r>
            </a:p>
          </p:txBody>
        </p:sp>
        <p:pic>
          <p:nvPicPr>
            <p:cNvPr id="78" name="Picture 7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01798" y="2060214"/>
              <a:ext cx="435152" cy="435152"/>
            </a:xfrm>
            <a:prstGeom prst="rect">
              <a:avLst/>
            </a:prstGeom>
          </p:spPr>
        </p:pic>
        <p:pic>
          <p:nvPicPr>
            <p:cNvPr id="79" name="Picture 7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20069" y="5073033"/>
              <a:ext cx="435152" cy="435152"/>
            </a:xfrm>
            <a:prstGeom prst="rect">
              <a:avLst/>
            </a:prstGeom>
          </p:spPr>
        </p:pic>
        <p:pic>
          <p:nvPicPr>
            <p:cNvPr id="80" name="Picture 7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47323" y="3641195"/>
              <a:ext cx="435152" cy="435152"/>
            </a:xfrm>
            <a:prstGeom prst="rect">
              <a:avLst/>
            </a:prstGeom>
          </p:spPr>
        </p:pic>
        <p:sp>
          <p:nvSpPr>
            <p:cNvPr id="81" name="TextBox 80"/>
            <p:cNvSpPr txBox="1"/>
            <p:nvPr/>
          </p:nvSpPr>
          <p:spPr>
            <a:xfrm>
              <a:off x="7255562" y="3924337"/>
              <a:ext cx="2557211" cy="555091"/>
            </a:xfrm>
            <a:prstGeom prst="rect">
              <a:avLst/>
            </a:prstGeom>
            <a:noFill/>
          </p:spPr>
          <p:txBody>
            <a:bodyPr wrap="square" rtlCol="0">
              <a:spAutoFit/>
            </a:bodyPr>
            <a:lstStyle/>
            <a:p>
              <a:pPr algn="ctr" defTabSz="685800" fontAlgn="auto">
                <a:spcBef>
                  <a:spcPts val="0"/>
                </a:spcBef>
                <a:spcAft>
                  <a:spcPts val="0"/>
                </a:spcAft>
              </a:pPr>
              <a:r>
                <a:rPr lang="en-US" sz="825" b="0" dirty="0">
                  <a:solidFill>
                    <a:prstClr val="black"/>
                  </a:solidFill>
                  <a:latin typeface="Segoe UI Light" panose="020B0502040204020203" pitchFamily="34" charset="0"/>
                  <a:cs typeface="Segoe UI Light" panose="020B0502040204020203" pitchFamily="34" charset="0"/>
                </a:rPr>
                <a:t>Globally distributed</a:t>
              </a:r>
            </a:p>
            <a:p>
              <a:pPr algn="ctr" defTabSz="685800" fontAlgn="auto">
                <a:spcBef>
                  <a:spcPts val="0"/>
                </a:spcBef>
                <a:spcAft>
                  <a:spcPts val="0"/>
                </a:spcAft>
              </a:pPr>
              <a:r>
                <a:rPr lang="en-US" sz="825" b="0" dirty="0">
                  <a:solidFill>
                    <a:prstClr val="black"/>
                  </a:solidFill>
                  <a:latin typeface="Segoe UI Light" panose="020B0502040204020203" pitchFamily="34" charset="0"/>
                  <a:cs typeface="Segoe UI Light" panose="020B0502040204020203" pitchFamily="34" charset="0"/>
                </a:rPr>
                <a:t>across regions</a:t>
              </a:r>
            </a:p>
          </p:txBody>
        </p:sp>
      </p:grpSp>
      <p:pic>
        <p:nvPicPr>
          <p:cNvPr id="37" name="Picture 36">
            <a:extLst>
              <a:ext uri="{FF2B5EF4-FFF2-40B4-BE49-F238E27FC236}">
                <a16:creationId xmlns:a16="http://schemas.microsoft.com/office/drawing/2014/main" id="{B7C065E5-65BA-4200-BF9B-893A5075E663}"/>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645874" y="3086209"/>
            <a:ext cx="765463" cy="765463"/>
          </a:xfrm>
          <a:prstGeom prst="rect">
            <a:avLst/>
          </a:prstGeom>
        </p:spPr>
      </p:pic>
    </p:spTree>
    <p:extLst>
      <p:ext uri="{BB962C8B-B14F-4D97-AF65-F5344CB8AC3E}">
        <p14:creationId xmlns:p14="http://schemas.microsoft.com/office/powerpoint/2010/main" val="15427632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7173"/>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857250"/>
            <a:ext cx="9144000" cy="5143500"/>
          </a:xfrm>
          <a:prstGeom prst="rect">
            <a:avLst/>
          </a:prstGeom>
          <a:solidFill>
            <a:schemeClr val="bg1"/>
          </a:solidFill>
          <a:ln>
            <a:noFill/>
          </a:ln>
          <a:effectLst/>
        </p:spPr>
      </p:sp>
      <p:sp>
        <p:nvSpPr>
          <p:cNvPr id="76" name="Freeform 15"/>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857250"/>
            <a:ext cx="7306952" cy="5143500"/>
          </a:xfrm>
          <a:custGeom>
            <a:avLst/>
            <a:gdLst>
              <a:gd name="connsiteX0" fmla="*/ 0 w 9742603"/>
              <a:gd name="connsiteY0" fmla="*/ 0 h 6858000"/>
              <a:gd name="connsiteX1" fmla="*/ 152400 w 9742603"/>
              <a:gd name="connsiteY1" fmla="*/ 0 h 6858000"/>
              <a:gd name="connsiteX2" fmla="*/ 6566449 w 9742603"/>
              <a:gd name="connsiteY2" fmla="*/ 0 h 6858000"/>
              <a:gd name="connsiteX3" fmla="*/ 9742603 w 9742603"/>
              <a:gd name="connsiteY3" fmla="*/ 6858000 h 6858000"/>
              <a:gd name="connsiteX4" fmla="*/ 152400 w 9742603"/>
              <a:gd name="connsiteY4" fmla="*/ 6858000 h 6858000"/>
              <a:gd name="connsiteX5" fmla="*/ 0 w 9742603"/>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42603" h="6858000">
                <a:moveTo>
                  <a:pt x="0" y="0"/>
                </a:moveTo>
                <a:lnTo>
                  <a:pt x="152400" y="0"/>
                </a:lnTo>
                <a:lnTo>
                  <a:pt x="6566449" y="0"/>
                </a:lnTo>
                <a:lnTo>
                  <a:pt x="9742603" y="6858000"/>
                </a:lnTo>
                <a:lnTo>
                  <a:pt x="152400" y="6858000"/>
                </a:lnTo>
                <a:lnTo>
                  <a:pt x="0" y="6858000"/>
                </a:lnTo>
                <a:close/>
              </a:path>
            </a:pathLst>
          </a:custGeom>
          <a:solidFill>
            <a:schemeClr val="tx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800" fontAlgn="auto">
              <a:spcBef>
                <a:spcPts val="0"/>
              </a:spcBef>
              <a:spcAft>
                <a:spcPts val="0"/>
              </a:spcAft>
            </a:pPr>
            <a:endParaRPr lang="en-US" sz="1350" b="0">
              <a:solidFill>
                <a:prstClr val="white"/>
              </a:solidFill>
              <a:latin typeface="Calibri" panose="020F0502020204030204"/>
            </a:endParaRPr>
          </a:p>
        </p:txBody>
      </p:sp>
      <p:sp>
        <p:nvSpPr>
          <p:cNvPr id="78" name="Freeform 11"/>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57250"/>
            <a:ext cx="7035252" cy="5143500"/>
          </a:xfrm>
          <a:custGeom>
            <a:avLst/>
            <a:gdLst>
              <a:gd name="connsiteX0" fmla="*/ 0 w 9380336"/>
              <a:gd name="connsiteY0" fmla="*/ 0 h 6858000"/>
              <a:gd name="connsiteX1" fmla="*/ 6204182 w 9380336"/>
              <a:gd name="connsiteY1" fmla="*/ 0 h 6858000"/>
              <a:gd name="connsiteX2" fmla="*/ 9380336 w 9380336"/>
              <a:gd name="connsiteY2" fmla="*/ 6858000 h 6858000"/>
              <a:gd name="connsiteX3" fmla="*/ 0 w 938033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9380336" h="6858000">
                <a:moveTo>
                  <a:pt x="0" y="0"/>
                </a:moveTo>
                <a:lnTo>
                  <a:pt x="6204182" y="0"/>
                </a:lnTo>
                <a:lnTo>
                  <a:pt x="9380336" y="6858000"/>
                </a:lnTo>
                <a:lnTo>
                  <a:pt x="0" y="685800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800" fontAlgn="auto">
              <a:spcBef>
                <a:spcPts val="0"/>
              </a:spcBef>
              <a:spcAft>
                <a:spcPts val="0"/>
              </a:spcAft>
            </a:pPr>
            <a:endParaRPr lang="en-US" sz="1350" b="0">
              <a:solidFill>
                <a:prstClr val="white"/>
              </a:solidFill>
              <a:latin typeface="Calibri" panose="020F0502020204030204"/>
            </a:endParaRPr>
          </a:p>
        </p:txBody>
      </p:sp>
      <p:pic>
        <p:nvPicPr>
          <p:cNvPr id="504" name="Picture 8" descr="Image result for toyota logo png"/>
          <p:cNvPicPr>
            <a:picLocks noChangeAspect="1" noChangeArrowheads="1"/>
          </p:cNvPicPr>
          <p:nvPr/>
        </p:nvPicPr>
        <p:blipFill rotWithShape="1">
          <a:blip r:embed="rId3" cstate="hqprint">
            <a:extLst>
              <a:ext uri="{28A0092B-C50C-407E-A947-70E740481C1C}">
                <a14:useLocalDpi xmlns:a14="http://schemas.microsoft.com/office/drawing/2010/main" val="0"/>
              </a:ext>
            </a:extLst>
          </a:blip>
          <a:srcRect/>
          <a:stretch/>
        </p:blipFill>
        <p:spPr bwMode="auto">
          <a:xfrm>
            <a:off x="7660507" y="2048333"/>
            <a:ext cx="1122250" cy="942690"/>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descr="windowsAzureLogo.png (1108×255)"/>
          <p:cNvPicPr>
            <a:picLocks noChangeAspect="1" noChangeArrowheads="1"/>
          </p:cNvPicPr>
          <p:nvPr/>
        </p:nvPicPr>
        <p:blipFill rotWithShape="1">
          <a:blip r:embed="rId4">
            <a:extLst>
              <a:ext uri="{28A0092B-C50C-407E-A947-70E740481C1C}">
                <a14:useLocalDpi xmlns:a14="http://schemas.microsoft.com/office/drawing/2010/main" val="0"/>
              </a:ext>
            </a:extLst>
          </a:blip>
          <a:srcRect/>
          <a:stretch/>
        </p:blipFill>
        <p:spPr bwMode="auto">
          <a:xfrm>
            <a:off x="5807922" y="1131094"/>
            <a:ext cx="3094779" cy="711800"/>
          </a:xfrm>
          <a:prstGeom prst="rect">
            <a:avLst/>
          </a:prstGeom>
          <a:noFill/>
          <a:extLst>
            <a:ext uri="{909E8E84-426E-40DD-AFC4-6F175D3DCCD1}">
              <a14:hiddenFill xmlns:a14="http://schemas.microsoft.com/office/drawing/2010/main">
                <a:solidFill>
                  <a:srgbClr val="FFFFFF"/>
                </a:solidFill>
              </a14:hiddenFill>
            </a:ext>
          </a:extLst>
        </p:spPr>
      </p:pic>
      <p:sp>
        <p:nvSpPr>
          <p:cNvPr id="498" name="Title 1"/>
          <p:cNvSpPr txBox="1">
            <a:spLocks/>
          </p:cNvSpPr>
          <p:nvPr/>
        </p:nvSpPr>
        <p:spPr>
          <a:xfrm>
            <a:off x="628650" y="1131094"/>
            <a:ext cx="3893344" cy="994172"/>
          </a:xfrm>
          <a:prstGeom prst="rect">
            <a:avLst/>
          </a:prstGeom>
        </p:spPr>
        <p:txBody>
          <a:bodyPr vert="horz" lIns="68580" tIns="34290" rIns="68580" bIns="34290" rtlCol="0" anchor="ctr">
            <a:norm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685800" fontAlgn="auto">
              <a:spcAft>
                <a:spcPts val="0"/>
              </a:spcAft>
            </a:pPr>
            <a:r>
              <a:rPr lang="en-US" sz="3075" spc="-77" dirty="0">
                <a:solidFill>
                  <a:prstClr val="white"/>
                </a:solidFill>
                <a:latin typeface="Calibri Light" panose="020F0302020204030204"/>
              </a:rPr>
              <a:t>Internet of Things – Telemetry &amp; Sensor Data</a:t>
            </a:r>
          </a:p>
        </p:txBody>
      </p:sp>
      <p:sp>
        <p:nvSpPr>
          <p:cNvPr id="499" name="TextBox 498"/>
          <p:cNvSpPr txBox="1"/>
          <p:nvPr/>
        </p:nvSpPr>
        <p:spPr>
          <a:xfrm>
            <a:off x="628650" y="2373187"/>
            <a:ext cx="4280674" cy="3116785"/>
          </a:xfrm>
          <a:prstGeom prst="rect">
            <a:avLst/>
          </a:prstGeom>
        </p:spPr>
        <p:txBody>
          <a:bodyPr vert="horz" lIns="68580" tIns="34290" rIns="68580" bIns="34290" rtlCol="0">
            <a:normAutofit lnSpcReduction="10000"/>
          </a:bodyPr>
          <a:lstStyle/>
          <a:p>
            <a:pPr indent="-171450" defTabSz="685800" fontAlgn="auto">
              <a:lnSpc>
                <a:spcPct val="90000"/>
              </a:lnSpc>
              <a:spcBef>
                <a:spcPts val="0"/>
              </a:spcBef>
              <a:spcAft>
                <a:spcPts val="450"/>
              </a:spcAft>
              <a:buFont typeface="Arial" panose="020B0604020202020204" pitchFamily="34" charset="0"/>
              <a:buChar char="•"/>
            </a:pPr>
            <a:r>
              <a:rPr lang="en-US" sz="1500" dirty="0">
                <a:solidFill>
                  <a:prstClr val="white"/>
                </a:solidFill>
                <a:latin typeface="Calibri" panose="020F0502020204030204"/>
                <a:cs typeface="+mn-cs"/>
              </a:rPr>
              <a:t>Business Needs:</a:t>
            </a:r>
          </a:p>
          <a:p>
            <a:pPr indent="-171450" defTabSz="685800" fontAlgn="auto">
              <a:lnSpc>
                <a:spcPct val="90000"/>
              </a:lnSpc>
              <a:spcBef>
                <a:spcPts val="0"/>
              </a:spcBef>
              <a:spcAft>
                <a:spcPts val="450"/>
              </a:spcAft>
              <a:buFont typeface="Arial" panose="020B0604020202020204" pitchFamily="34" charset="0"/>
              <a:buChar char="•"/>
            </a:pPr>
            <a:endParaRPr lang="en-US" sz="1500" b="0" dirty="0">
              <a:solidFill>
                <a:prstClr val="white"/>
              </a:solidFill>
              <a:latin typeface="Calibri" panose="020F0502020204030204"/>
              <a:cs typeface="+mn-cs"/>
            </a:endParaRPr>
          </a:p>
          <a:p>
            <a:pPr marL="257175" indent="-171450" defTabSz="685800" fontAlgn="auto">
              <a:lnSpc>
                <a:spcPct val="90000"/>
              </a:lnSpc>
              <a:spcBef>
                <a:spcPts val="0"/>
              </a:spcBef>
              <a:spcAft>
                <a:spcPts val="450"/>
              </a:spcAft>
              <a:buFont typeface="Arial" panose="020B0604020202020204" pitchFamily="34" charset="0"/>
              <a:buChar char="•"/>
            </a:pPr>
            <a:r>
              <a:rPr lang="en-US" sz="1500" b="0" dirty="0">
                <a:solidFill>
                  <a:prstClr val="white"/>
                </a:solidFill>
                <a:latin typeface="Calibri" panose="020F0502020204030204"/>
                <a:cs typeface="+mn-cs"/>
              </a:rPr>
              <a:t>High scalability to ingest large # of events coming from many devices</a:t>
            </a:r>
            <a:br>
              <a:rPr lang="en-US" sz="1500" b="0" i="1" dirty="0">
                <a:solidFill>
                  <a:prstClr val="white"/>
                </a:solidFill>
                <a:latin typeface="Calibri" panose="020F0502020204030204"/>
                <a:cs typeface="+mn-cs"/>
              </a:rPr>
            </a:br>
            <a:endParaRPr lang="en-US" sz="1500" b="0" i="1" dirty="0">
              <a:solidFill>
                <a:prstClr val="white"/>
              </a:solidFill>
              <a:latin typeface="Calibri" panose="020F0502020204030204"/>
              <a:cs typeface="+mn-cs"/>
            </a:endParaRPr>
          </a:p>
          <a:p>
            <a:pPr marL="257175" indent="-171450" defTabSz="685800" fontAlgn="auto">
              <a:lnSpc>
                <a:spcPct val="90000"/>
              </a:lnSpc>
              <a:spcBef>
                <a:spcPts val="0"/>
              </a:spcBef>
              <a:spcAft>
                <a:spcPts val="450"/>
              </a:spcAft>
              <a:buFont typeface="Arial" panose="020B0604020202020204" pitchFamily="34" charset="0"/>
              <a:buChar char="•"/>
            </a:pPr>
            <a:r>
              <a:rPr lang="en-US" sz="1500" b="0" dirty="0">
                <a:solidFill>
                  <a:prstClr val="white"/>
                </a:solidFill>
                <a:latin typeface="Calibri" panose="020F0502020204030204"/>
                <a:cs typeface="+mn-cs"/>
              </a:rPr>
              <a:t>Low latency queries and changes feeds for responding quickly to anomalies</a:t>
            </a:r>
          </a:p>
          <a:p>
            <a:pPr marL="257175" indent="-171450" defTabSz="685800" fontAlgn="auto">
              <a:lnSpc>
                <a:spcPct val="90000"/>
              </a:lnSpc>
              <a:spcBef>
                <a:spcPts val="0"/>
              </a:spcBef>
              <a:spcAft>
                <a:spcPts val="450"/>
              </a:spcAft>
              <a:buFont typeface="Arial" panose="020B0604020202020204" pitchFamily="34" charset="0"/>
              <a:buChar char="•"/>
            </a:pPr>
            <a:endParaRPr lang="en-US" sz="1500" b="0" i="1" dirty="0">
              <a:solidFill>
                <a:prstClr val="white"/>
              </a:solidFill>
              <a:latin typeface="Calibri" panose="020F0502020204030204"/>
              <a:cs typeface="+mn-cs"/>
            </a:endParaRPr>
          </a:p>
          <a:p>
            <a:pPr marL="257175" indent="-171450" defTabSz="685800" fontAlgn="auto">
              <a:lnSpc>
                <a:spcPct val="90000"/>
              </a:lnSpc>
              <a:spcBef>
                <a:spcPts val="0"/>
              </a:spcBef>
              <a:spcAft>
                <a:spcPts val="450"/>
              </a:spcAft>
              <a:buFont typeface="Arial" panose="020B0604020202020204" pitchFamily="34" charset="0"/>
              <a:buChar char="•"/>
            </a:pPr>
            <a:r>
              <a:rPr lang="en-US" sz="1500" b="0" dirty="0">
                <a:solidFill>
                  <a:prstClr val="white"/>
                </a:solidFill>
                <a:latin typeface="Calibri" panose="020F0502020204030204"/>
                <a:cs typeface="+mn-cs"/>
              </a:rPr>
              <a:t>Schema-agnostic storage and automatic indexing to support dynamic data coming from many different generations of devices</a:t>
            </a:r>
          </a:p>
          <a:p>
            <a:pPr indent="-171450" defTabSz="685800" fontAlgn="auto">
              <a:lnSpc>
                <a:spcPct val="90000"/>
              </a:lnSpc>
              <a:spcBef>
                <a:spcPts val="0"/>
              </a:spcBef>
              <a:spcAft>
                <a:spcPts val="450"/>
              </a:spcAft>
              <a:buFont typeface="Arial" panose="020B0604020202020204" pitchFamily="34" charset="0"/>
              <a:buChar char="•"/>
            </a:pPr>
            <a:endParaRPr lang="en-US" sz="1500" b="0" dirty="0">
              <a:solidFill>
                <a:prstClr val="white"/>
              </a:solidFill>
              <a:latin typeface="Calibri" panose="020F0502020204030204"/>
              <a:cs typeface="+mn-cs"/>
            </a:endParaRPr>
          </a:p>
          <a:p>
            <a:pPr marL="257175" indent="-171450" defTabSz="685800" fontAlgn="auto">
              <a:lnSpc>
                <a:spcPct val="90000"/>
              </a:lnSpc>
              <a:spcBef>
                <a:spcPts val="0"/>
              </a:spcBef>
              <a:spcAft>
                <a:spcPts val="450"/>
              </a:spcAft>
              <a:buFont typeface="Arial" panose="020B0604020202020204" pitchFamily="34" charset="0"/>
              <a:buChar char="•"/>
            </a:pPr>
            <a:r>
              <a:rPr lang="en-US" sz="1500" b="0" dirty="0">
                <a:solidFill>
                  <a:prstClr val="white"/>
                </a:solidFill>
                <a:latin typeface="Calibri" panose="020F0502020204030204"/>
                <a:cs typeface="+mn-cs"/>
              </a:rPr>
              <a:t>High availability across multiple data centers</a:t>
            </a:r>
          </a:p>
        </p:txBody>
      </p:sp>
      <p:pic>
        <p:nvPicPr>
          <p:cNvPr id="14" name="Picture 20" descr="Image result for honeywell logo png"/>
          <p:cNvPicPr>
            <a:picLocks noChangeAspect="1" noChangeArrowheads="1"/>
          </p:cNvPicPr>
          <p:nvPr/>
        </p:nvPicPr>
        <p:blipFill>
          <a:blip r:embed="rId5" cstate="hqprint">
            <a:extLst>
              <a:ext uri="{28A0092B-C50C-407E-A947-70E740481C1C}">
                <a14:useLocalDpi xmlns:a14="http://schemas.microsoft.com/office/drawing/2010/main" val="0"/>
              </a:ext>
            </a:extLst>
          </a:blip>
          <a:srcRect/>
          <a:stretch>
            <a:fillRect/>
          </a:stretch>
        </p:blipFill>
        <p:spPr bwMode="auto">
          <a:xfrm>
            <a:off x="7212698" y="3466682"/>
            <a:ext cx="1714271" cy="303426"/>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ttps://azurecomcdn.azureedge.net/cvt-4f63d0dc9876bb5804986b42c2edf6e24cecce5528e4ec21dd5a7c0c1c85fedb/images/shared/customers/johnson-controls_m.png">
            <a:extLst>
              <a:ext uri="{FF2B5EF4-FFF2-40B4-BE49-F238E27FC236}">
                <a16:creationId xmlns:a16="http://schemas.microsoft.com/office/drawing/2014/main" id="{A5532D33-3FCF-4E58-AA32-CA8DFDA5EA1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64387" y="5028918"/>
            <a:ext cx="1178719" cy="52149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azurecomcdn.azureedge.net/cvt-725edb9c054ab6faada83f3baeeedea262a07f2463f45e04164657dd365068ff/images/shared/customers/lg-cns_m.png">
            <a:extLst>
              <a:ext uri="{FF2B5EF4-FFF2-40B4-BE49-F238E27FC236}">
                <a16:creationId xmlns:a16="http://schemas.microsoft.com/office/drawing/2014/main" id="{BA5FF75C-B236-4604-80F7-F3889FAF544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06953" y="4245768"/>
            <a:ext cx="1635919" cy="442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332225"/>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 name="Picture 47">
            <a:extLst>
              <a:ext uri="{FF2B5EF4-FFF2-40B4-BE49-F238E27FC236}">
                <a16:creationId xmlns:a16="http://schemas.microsoft.com/office/drawing/2014/main" id="{2BB2D43C-613F-4C13-8208-6E8E1AF134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5268" y="3014971"/>
            <a:ext cx="262289" cy="262288"/>
          </a:xfrm>
          <a:prstGeom prst="rect">
            <a:avLst/>
          </a:prstGeom>
        </p:spPr>
      </p:pic>
      <p:sp>
        <p:nvSpPr>
          <p:cNvPr id="39" name="Title 1">
            <a:extLst>
              <a:ext uri="{FF2B5EF4-FFF2-40B4-BE49-F238E27FC236}">
                <a16:creationId xmlns:a16="http://schemas.microsoft.com/office/drawing/2014/main" id="{F79F23F4-EBF8-4AED-8C83-E699983B84E2}"/>
              </a:ext>
            </a:extLst>
          </p:cNvPr>
          <p:cNvSpPr txBox="1">
            <a:spLocks/>
          </p:cNvSpPr>
          <p:nvPr/>
        </p:nvSpPr>
        <p:spPr>
          <a:xfrm>
            <a:off x="397251" y="572630"/>
            <a:ext cx="8746749" cy="675063"/>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699422" fontAlgn="auto">
              <a:spcAft>
                <a:spcPts val="0"/>
              </a:spcAft>
            </a:pPr>
            <a:r>
              <a:rPr lang="en-US" sz="3300" spc="-77" dirty="0">
                <a:solidFill>
                  <a:prstClr val="black"/>
                </a:solidFill>
                <a:latin typeface="Segoe UI Light" panose="020B0502040204020203" pitchFamily="34" charset="0"/>
                <a:cs typeface="Segoe UI Light" panose="020B0502040204020203" pitchFamily="34" charset="0"/>
              </a:rPr>
              <a:t>Internet of Things – Telemetry &amp; Sensor Data</a:t>
            </a:r>
          </a:p>
        </p:txBody>
      </p:sp>
      <p:cxnSp>
        <p:nvCxnSpPr>
          <p:cNvPr id="17" name="Straight Arrow Connector 16"/>
          <p:cNvCxnSpPr>
            <a:cxnSpLocks/>
          </p:cNvCxnSpPr>
          <p:nvPr/>
        </p:nvCxnSpPr>
        <p:spPr>
          <a:xfrm>
            <a:off x="2647065" y="3568091"/>
            <a:ext cx="401464" cy="0"/>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9" name="Straight Arrow Connector 18"/>
          <p:cNvCxnSpPr>
            <a:cxnSpLocks/>
          </p:cNvCxnSpPr>
          <p:nvPr/>
        </p:nvCxnSpPr>
        <p:spPr>
          <a:xfrm>
            <a:off x="4010260" y="3564829"/>
            <a:ext cx="732956" cy="0"/>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69" name="TextBox 68"/>
          <p:cNvSpPr txBox="1"/>
          <p:nvPr/>
        </p:nvSpPr>
        <p:spPr>
          <a:xfrm>
            <a:off x="3048528" y="3584065"/>
            <a:ext cx="1098693" cy="346249"/>
          </a:xfrm>
          <a:prstGeom prst="rect">
            <a:avLst/>
          </a:prstGeom>
          <a:noFill/>
        </p:spPr>
        <p:txBody>
          <a:bodyPr wrap="square" rtlCol="0">
            <a:spAutoFit/>
          </a:bodyPr>
          <a:lstStyle/>
          <a:p>
            <a:pPr algn="ctr" defTabSz="685669" fontAlgn="auto">
              <a:spcBef>
                <a:spcPts val="0"/>
              </a:spcBef>
              <a:spcAft>
                <a:spcPts val="0"/>
              </a:spcAft>
            </a:pPr>
            <a:r>
              <a:rPr lang="en-US" sz="825" b="0" dirty="0">
                <a:solidFill>
                  <a:prstClr val="black"/>
                </a:solidFill>
                <a:latin typeface="Segoe UI Light" panose="020B0502040204020203" pitchFamily="34" charset="0"/>
                <a:cs typeface="Segoe UI Light" panose="020B0502040204020203" pitchFamily="34" charset="0"/>
              </a:rPr>
              <a:t>Apache Storm on</a:t>
            </a:r>
          </a:p>
          <a:p>
            <a:pPr algn="ctr" defTabSz="685669" fontAlgn="auto">
              <a:spcBef>
                <a:spcPts val="0"/>
              </a:spcBef>
              <a:spcAft>
                <a:spcPts val="0"/>
              </a:spcAft>
            </a:pPr>
            <a:r>
              <a:rPr lang="en-US" sz="825" b="0" dirty="0">
                <a:solidFill>
                  <a:prstClr val="black"/>
                </a:solidFill>
                <a:latin typeface="Segoe UI Light" panose="020B0502040204020203" pitchFamily="34" charset="0"/>
                <a:cs typeface="Segoe UI Light" panose="020B0502040204020203" pitchFamily="34" charset="0"/>
              </a:rPr>
              <a:t>Azure HDInsight</a:t>
            </a:r>
          </a:p>
        </p:txBody>
      </p:sp>
      <p:sp>
        <p:nvSpPr>
          <p:cNvPr id="70" name="TextBox 69"/>
          <p:cNvSpPr txBox="1"/>
          <p:nvPr/>
        </p:nvSpPr>
        <p:spPr>
          <a:xfrm>
            <a:off x="4179395" y="2949173"/>
            <a:ext cx="1680034" cy="346249"/>
          </a:xfrm>
          <a:prstGeom prst="rect">
            <a:avLst/>
          </a:prstGeom>
          <a:noFill/>
        </p:spPr>
        <p:txBody>
          <a:bodyPr wrap="square" rtlCol="0">
            <a:spAutoFit/>
          </a:bodyPr>
          <a:lstStyle/>
          <a:p>
            <a:pPr algn="ctr" defTabSz="685669" fontAlgn="auto">
              <a:spcBef>
                <a:spcPts val="0"/>
              </a:spcBef>
              <a:spcAft>
                <a:spcPts val="0"/>
              </a:spcAft>
            </a:pPr>
            <a:r>
              <a:rPr lang="en-US" sz="825" dirty="0">
                <a:solidFill>
                  <a:prstClr val="black"/>
                </a:solidFill>
                <a:latin typeface="Segoe UI Light" panose="020B0502040204020203" pitchFamily="34" charset="0"/>
                <a:cs typeface="Segoe UI Light" panose="020B0502040204020203" pitchFamily="34" charset="0"/>
              </a:rPr>
              <a:t>Azure Cosmos DB </a:t>
            </a:r>
            <a:r>
              <a:rPr lang="en-US" sz="825" b="0" dirty="0">
                <a:solidFill>
                  <a:prstClr val="black"/>
                </a:solidFill>
                <a:latin typeface="Segoe UI Light" panose="020B0502040204020203" pitchFamily="34" charset="0"/>
                <a:cs typeface="Segoe UI Light" panose="020B0502040204020203" pitchFamily="34" charset="0"/>
              </a:rPr>
              <a:t>(</a:t>
            </a:r>
            <a:r>
              <a:rPr lang="en-US" sz="825" dirty="0">
                <a:solidFill>
                  <a:srgbClr val="FF0000"/>
                </a:solidFill>
                <a:latin typeface="Segoe UI Light" panose="020B0502040204020203" pitchFamily="34" charset="0"/>
                <a:cs typeface="Segoe UI Light" panose="020B0502040204020203" pitchFamily="34" charset="0"/>
              </a:rPr>
              <a:t>Hot</a:t>
            </a:r>
            <a:r>
              <a:rPr lang="en-US" sz="825" b="0" dirty="0">
                <a:solidFill>
                  <a:prstClr val="black"/>
                </a:solidFill>
                <a:latin typeface="Segoe UI Light" panose="020B0502040204020203" pitchFamily="34" charset="0"/>
                <a:cs typeface="Segoe UI Light" panose="020B0502040204020203" pitchFamily="34" charset="0"/>
              </a:rPr>
              <a:t>)</a:t>
            </a:r>
          </a:p>
          <a:p>
            <a:pPr algn="ctr" defTabSz="685669" fontAlgn="auto">
              <a:spcBef>
                <a:spcPts val="0"/>
              </a:spcBef>
              <a:spcAft>
                <a:spcPts val="0"/>
              </a:spcAft>
            </a:pPr>
            <a:r>
              <a:rPr lang="en-US" sz="825" b="0" dirty="0">
                <a:solidFill>
                  <a:prstClr val="black"/>
                </a:solidFill>
                <a:latin typeface="Segoe UI Light" panose="020B0502040204020203" pitchFamily="34" charset="0"/>
                <a:cs typeface="Segoe UI Light" panose="020B0502040204020203" pitchFamily="34" charset="0"/>
              </a:rPr>
              <a:t>(TTL = 30 days)</a:t>
            </a:r>
          </a:p>
        </p:txBody>
      </p:sp>
      <p:grpSp>
        <p:nvGrpSpPr>
          <p:cNvPr id="103" name="Group 102"/>
          <p:cNvGrpSpPr/>
          <p:nvPr/>
        </p:nvGrpSpPr>
        <p:grpSpPr>
          <a:xfrm>
            <a:off x="946983" y="3397123"/>
            <a:ext cx="430315" cy="514001"/>
            <a:chOff x="8400574" y="1622089"/>
            <a:chExt cx="640080" cy="764559"/>
          </a:xfrm>
        </p:grpSpPr>
        <p:pic>
          <p:nvPicPr>
            <p:cNvPr id="104" name="Picture 103"/>
            <p:cNvPicPr>
              <a:picLocks noChangeAspect="1"/>
            </p:cNvPicPr>
            <p:nvPr/>
          </p:nvPicPr>
          <p:blipFill>
            <a:blip r:embed="rId4"/>
            <a:stretch>
              <a:fillRect/>
            </a:stretch>
          </p:blipFill>
          <p:spPr>
            <a:xfrm>
              <a:off x="8400574" y="1973262"/>
              <a:ext cx="640080" cy="413386"/>
            </a:xfrm>
            <a:prstGeom prst="rect">
              <a:avLst/>
            </a:prstGeom>
          </p:spPr>
        </p:pic>
        <p:pic>
          <p:nvPicPr>
            <p:cNvPr id="105" name="Picture 104"/>
            <p:cNvPicPr>
              <a:picLocks noChangeAspect="1"/>
            </p:cNvPicPr>
            <p:nvPr/>
          </p:nvPicPr>
          <p:blipFill>
            <a:blip r:embed="rId5"/>
            <a:stretch>
              <a:fillRect/>
            </a:stretch>
          </p:blipFill>
          <p:spPr>
            <a:xfrm>
              <a:off x="8400574" y="1622089"/>
              <a:ext cx="640080" cy="238673"/>
            </a:xfrm>
            <a:prstGeom prst="rect">
              <a:avLst/>
            </a:prstGeom>
          </p:spPr>
        </p:pic>
      </p:grpSp>
      <p:cxnSp>
        <p:nvCxnSpPr>
          <p:cNvPr id="106" name="Straight Arrow Connector 105"/>
          <p:cNvCxnSpPr>
            <a:cxnSpLocks/>
          </p:cNvCxnSpPr>
          <p:nvPr/>
        </p:nvCxnSpPr>
        <p:spPr>
          <a:xfrm>
            <a:off x="1473952" y="3592024"/>
            <a:ext cx="463321" cy="0"/>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6" name="Straight Arrow Connector 35"/>
          <p:cNvCxnSpPr>
            <a:cxnSpLocks/>
          </p:cNvCxnSpPr>
          <p:nvPr/>
        </p:nvCxnSpPr>
        <p:spPr>
          <a:xfrm flipV="1">
            <a:off x="4086232" y="2702764"/>
            <a:ext cx="507551" cy="262531"/>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85" name="TextBox 84"/>
          <p:cNvSpPr txBox="1"/>
          <p:nvPr/>
        </p:nvSpPr>
        <p:spPr>
          <a:xfrm>
            <a:off x="4086232" y="2090617"/>
            <a:ext cx="1970696" cy="219291"/>
          </a:xfrm>
          <a:prstGeom prst="rect">
            <a:avLst/>
          </a:prstGeom>
          <a:noFill/>
        </p:spPr>
        <p:txBody>
          <a:bodyPr wrap="square" rtlCol="0">
            <a:spAutoFit/>
          </a:bodyPr>
          <a:lstStyle/>
          <a:p>
            <a:pPr algn="ctr" defTabSz="685669" fontAlgn="auto">
              <a:spcBef>
                <a:spcPts val="0"/>
              </a:spcBef>
              <a:spcAft>
                <a:spcPts val="0"/>
              </a:spcAft>
            </a:pPr>
            <a:r>
              <a:rPr lang="en-US" sz="825" dirty="0">
                <a:solidFill>
                  <a:prstClr val="black"/>
                </a:solidFill>
                <a:latin typeface="Segoe UI Light" panose="020B0502040204020203" pitchFamily="34" charset="0"/>
                <a:cs typeface="Segoe UI Light" panose="020B0502040204020203" pitchFamily="34" charset="0"/>
              </a:rPr>
              <a:t>Azure Data Lake</a:t>
            </a:r>
            <a:r>
              <a:rPr lang="en-US" sz="825" b="0" dirty="0">
                <a:solidFill>
                  <a:prstClr val="black"/>
                </a:solidFill>
                <a:latin typeface="Segoe UI Light" panose="020B0502040204020203" pitchFamily="34" charset="0"/>
                <a:cs typeface="Segoe UI Light" panose="020B0502040204020203" pitchFamily="34" charset="0"/>
              </a:rPr>
              <a:t> (</a:t>
            </a:r>
            <a:r>
              <a:rPr lang="en-US" sz="825" dirty="0">
                <a:solidFill>
                  <a:srgbClr val="00B0F0"/>
                </a:solidFill>
                <a:latin typeface="Segoe UI Light" panose="020B0502040204020203" pitchFamily="34" charset="0"/>
                <a:cs typeface="Segoe UI Light" panose="020B0502040204020203" pitchFamily="34" charset="0"/>
              </a:rPr>
              <a:t>Cold</a:t>
            </a:r>
            <a:r>
              <a:rPr lang="en-US" sz="825" b="0" dirty="0">
                <a:solidFill>
                  <a:prstClr val="black"/>
                </a:solidFill>
                <a:latin typeface="Segoe UI Light" panose="020B0502040204020203" pitchFamily="34" charset="0"/>
                <a:cs typeface="Segoe UI Light" panose="020B0502040204020203" pitchFamily="34" charset="0"/>
              </a:rPr>
              <a:t>)</a:t>
            </a:r>
          </a:p>
        </p:txBody>
      </p:sp>
      <p:pic>
        <p:nvPicPr>
          <p:cNvPr id="3" name="Picture 2"/>
          <p:cNvPicPr>
            <a:picLocks noChangeAspect="1"/>
          </p:cNvPicPr>
          <p:nvPr/>
        </p:nvPicPr>
        <p:blipFill>
          <a:blip r:embed="rId6"/>
          <a:stretch>
            <a:fillRect/>
          </a:stretch>
        </p:blipFill>
        <p:spPr>
          <a:xfrm>
            <a:off x="4750552" y="3262849"/>
            <a:ext cx="605171" cy="605171"/>
          </a:xfrm>
          <a:prstGeom prst="rect">
            <a:avLst/>
          </a:prstGeom>
        </p:spPr>
      </p:pic>
      <p:pic>
        <p:nvPicPr>
          <p:cNvPr id="42" name="Picture 41">
            <a:extLst>
              <a:ext uri="{FF2B5EF4-FFF2-40B4-BE49-F238E27FC236}">
                <a16:creationId xmlns:a16="http://schemas.microsoft.com/office/drawing/2014/main" id="{7F1430DF-F8E9-4075-8D52-DF446BB22F7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637151" y="2376225"/>
            <a:ext cx="868857" cy="456150"/>
          </a:xfrm>
          <a:prstGeom prst="rect">
            <a:avLst/>
          </a:prstGeom>
        </p:spPr>
      </p:pic>
      <p:sp>
        <p:nvSpPr>
          <p:cNvPr id="27" name="TextBox 26">
            <a:extLst>
              <a:ext uri="{FF2B5EF4-FFF2-40B4-BE49-F238E27FC236}">
                <a16:creationId xmlns:a16="http://schemas.microsoft.com/office/drawing/2014/main" id="{4AB9912A-CE70-485E-8281-9FE3D5214BEF}"/>
              </a:ext>
            </a:extLst>
          </p:cNvPr>
          <p:cNvSpPr txBox="1"/>
          <p:nvPr/>
        </p:nvSpPr>
        <p:spPr>
          <a:xfrm>
            <a:off x="6366993" y="2435799"/>
            <a:ext cx="1103084" cy="346249"/>
          </a:xfrm>
          <a:prstGeom prst="rect">
            <a:avLst/>
          </a:prstGeom>
          <a:noFill/>
        </p:spPr>
        <p:txBody>
          <a:bodyPr wrap="square" rtlCol="0">
            <a:spAutoFit/>
          </a:bodyPr>
          <a:lstStyle/>
          <a:p>
            <a:pPr algn="ctr" defTabSz="685800" fontAlgn="auto">
              <a:spcBef>
                <a:spcPts val="0"/>
              </a:spcBef>
              <a:spcAft>
                <a:spcPts val="0"/>
              </a:spcAft>
            </a:pPr>
            <a:r>
              <a:rPr lang="en-US" sz="825" b="0" dirty="0">
                <a:solidFill>
                  <a:prstClr val="black"/>
                </a:solidFill>
                <a:latin typeface="Segoe UI Light" panose="020B0502040204020203" pitchFamily="34" charset="0"/>
                <a:cs typeface="Segoe UI Light" panose="020B0502040204020203" pitchFamily="34" charset="0"/>
              </a:rPr>
              <a:t>Apache Spark on</a:t>
            </a:r>
          </a:p>
          <a:p>
            <a:pPr algn="ctr" defTabSz="685800" fontAlgn="auto">
              <a:spcBef>
                <a:spcPts val="0"/>
              </a:spcBef>
              <a:spcAft>
                <a:spcPts val="0"/>
              </a:spcAft>
            </a:pPr>
            <a:r>
              <a:rPr lang="en-US" sz="825" b="0" dirty="0">
                <a:solidFill>
                  <a:prstClr val="black"/>
                </a:solidFill>
                <a:latin typeface="Segoe UI Light" panose="020B0502040204020203" pitchFamily="34" charset="0"/>
                <a:cs typeface="Segoe UI Light" panose="020B0502040204020203" pitchFamily="34" charset="0"/>
              </a:rPr>
              <a:t>Azure HDInsight</a:t>
            </a:r>
          </a:p>
        </p:txBody>
      </p:sp>
      <p:pic>
        <p:nvPicPr>
          <p:cNvPr id="29" name="Picture 2" descr="spark-logo-trademark.png (376×200)">
            <a:extLst>
              <a:ext uri="{FF2B5EF4-FFF2-40B4-BE49-F238E27FC236}">
                <a16:creationId xmlns:a16="http://schemas.microsoft.com/office/drawing/2014/main" id="{F6FD499E-586E-4530-AF9A-F0B90CF53B5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499961" y="2758963"/>
            <a:ext cx="841481" cy="447596"/>
          </a:xfrm>
          <a:prstGeom prst="rect">
            <a:avLst/>
          </a:prstGeom>
          <a:noFill/>
          <a:extLst>
            <a:ext uri="{909E8E84-426E-40DD-AFC4-6F175D3DCCD1}">
              <a14:hiddenFill xmlns:a14="http://schemas.microsoft.com/office/drawing/2010/main">
                <a:solidFill>
                  <a:srgbClr val="FFFFFF"/>
                </a:solidFill>
              </a14:hiddenFill>
            </a:ext>
          </a:extLst>
        </p:spPr>
      </p:pic>
      <p:cxnSp>
        <p:nvCxnSpPr>
          <p:cNvPr id="30" name="Straight Arrow Connector 29">
            <a:extLst>
              <a:ext uri="{FF2B5EF4-FFF2-40B4-BE49-F238E27FC236}">
                <a16:creationId xmlns:a16="http://schemas.microsoft.com/office/drawing/2014/main" id="{9F7B5B6C-B108-4DE9-98C3-D21A30BE8A19}"/>
              </a:ext>
            </a:extLst>
          </p:cNvPr>
          <p:cNvCxnSpPr>
            <a:cxnSpLocks/>
          </p:cNvCxnSpPr>
          <p:nvPr/>
        </p:nvCxnSpPr>
        <p:spPr>
          <a:xfrm flipV="1">
            <a:off x="5413586" y="3277390"/>
            <a:ext cx="868820" cy="280190"/>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1" name="Straight Arrow Connector 30">
            <a:extLst>
              <a:ext uri="{FF2B5EF4-FFF2-40B4-BE49-F238E27FC236}">
                <a16:creationId xmlns:a16="http://schemas.microsoft.com/office/drawing/2014/main" id="{95A4ACF5-530E-46AD-8C2E-10A438F567B1}"/>
              </a:ext>
            </a:extLst>
          </p:cNvPr>
          <p:cNvCxnSpPr>
            <a:cxnSpLocks/>
          </p:cNvCxnSpPr>
          <p:nvPr/>
        </p:nvCxnSpPr>
        <p:spPr>
          <a:xfrm>
            <a:off x="5413586" y="2636579"/>
            <a:ext cx="796206" cy="217593"/>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34" name="Picture 33">
            <a:extLst>
              <a:ext uri="{FF2B5EF4-FFF2-40B4-BE49-F238E27FC236}">
                <a16:creationId xmlns:a16="http://schemas.microsoft.com/office/drawing/2014/main" id="{B7515BFD-8974-4467-A45D-51915E281E6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603268" y="3736256"/>
            <a:ext cx="573632" cy="573632"/>
          </a:xfrm>
          <a:prstGeom prst="rect">
            <a:avLst/>
          </a:prstGeom>
        </p:spPr>
      </p:pic>
      <p:sp>
        <p:nvSpPr>
          <p:cNvPr id="35" name="TextBox 34">
            <a:extLst>
              <a:ext uri="{FF2B5EF4-FFF2-40B4-BE49-F238E27FC236}">
                <a16:creationId xmlns:a16="http://schemas.microsoft.com/office/drawing/2014/main" id="{B5FE2D26-5E15-486C-A573-038D61885FDD}"/>
              </a:ext>
            </a:extLst>
          </p:cNvPr>
          <p:cNvSpPr txBox="1"/>
          <p:nvPr/>
        </p:nvSpPr>
        <p:spPr>
          <a:xfrm>
            <a:off x="6530103" y="4333601"/>
            <a:ext cx="719963" cy="219291"/>
          </a:xfrm>
          <a:prstGeom prst="rect">
            <a:avLst/>
          </a:prstGeom>
          <a:noFill/>
        </p:spPr>
        <p:txBody>
          <a:bodyPr wrap="square" rtlCol="0">
            <a:spAutoFit/>
          </a:bodyPr>
          <a:lstStyle/>
          <a:p>
            <a:pPr algn="ctr" defTabSz="685669" fontAlgn="auto">
              <a:spcBef>
                <a:spcPts val="0"/>
              </a:spcBef>
              <a:spcAft>
                <a:spcPts val="0"/>
              </a:spcAft>
            </a:pPr>
            <a:r>
              <a:rPr lang="en-US" sz="825" b="0" dirty="0" err="1">
                <a:solidFill>
                  <a:prstClr val="black"/>
                </a:solidFill>
                <a:latin typeface="Segoe UI Light" panose="020B0502040204020203" pitchFamily="34" charset="0"/>
                <a:cs typeface="Segoe UI Light" panose="020B0502040204020203" pitchFamily="34" charset="0"/>
              </a:rPr>
              <a:t>PowerBI</a:t>
            </a:r>
            <a:endParaRPr lang="en-US" sz="825" b="0" dirty="0">
              <a:solidFill>
                <a:prstClr val="black"/>
              </a:solidFill>
              <a:latin typeface="Segoe UI Light" panose="020B0502040204020203" pitchFamily="34" charset="0"/>
              <a:cs typeface="Segoe UI Light" panose="020B0502040204020203" pitchFamily="34" charset="0"/>
            </a:endParaRPr>
          </a:p>
        </p:txBody>
      </p:sp>
      <p:cxnSp>
        <p:nvCxnSpPr>
          <p:cNvPr id="37" name="Straight Arrow Connector 36">
            <a:extLst>
              <a:ext uri="{FF2B5EF4-FFF2-40B4-BE49-F238E27FC236}">
                <a16:creationId xmlns:a16="http://schemas.microsoft.com/office/drawing/2014/main" id="{A8F187E7-F813-436D-AFBC-07AB33C04D46}"/>
              </a:ext>
            </a:extLst>
          </p:cNvPr>
          <p:cNvCxnSpPr>
            <a:cxnSpLocks/>
          </p:cNvCxnSpPr>
          <p:nvPr/>
        </p:nvCxnSpPr>
        <p:spPr>
          <a:xfrm flipH="1">
            <a:off x="6911966" y="3277126"/>
            <a:ext cx="6569" cy="339792"/>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40" name="Picture 39">
            <a:extLst>
              <a:ext uri="{FF2B5EF4-FFF2-40B4-BE49-F238E27FC236}">
                <a16:creationId xmlns:a16="http://schemas.microsoft.com/office/drawing/2014/main" id="{2680C46B-A730-4A0B-8291-D41DD24A5DE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844488" y="4337310"/>
            <a:ext cx="454184" cy="458713"/>
          </a:xfrm>
          <a:prstGeom prst="rect">
            <a:avLst/>
          </a:prstGeom>
        </p:spPr>
      </p:pic>
      <p:cxnSp>
        <p:nvCxnSpPr>
          <p:cNvPr id="43" name="Straight Arrow Connector 42">
            <a:extLst>
              <a:ext uri="{FF2B5EF4-FFF2-40B4-BE49-F238E27FC236}">
                <a16:creationId xmlns:a16="http://schemas.microsoft.com/office/drawing/2014/main" id="{C727C8E5-0B88-4B4A-9C13-AF252A2D85D0}"/>
              </a:ext>
            </a:extLst>
          </p:cNvPr>
          <p:cNvCxnSpPr>
            <a:cxnSpLocks/>
          </p:cNvCxnSpPr>
          <p:nvPr/>
        </p:nvCxnSpPr>
        <p:spPr>
          <a:xfrm flipH="1">
            <a:off x="5071580" y="3868020"/>
            <a:ext cx="6569" cy="339792"/>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4" name="TextBox 43">
            <a:extLst>
              <a:ext uri="{FF2B5EF4-FFF2-40B4-BE49-F238E27FC236}">
                <a16:creationId xmlns:a16="http://schemas.microsoft.com/office/drawing/2014/main" id="{5E9AF6D2-8D72-4C75-967C-E9C4377B5DD8}"/>
              </a:ext>
            </a:extLst>
          </p:cNvPr>
          <p:cNvSpPr txBox="1"/>
          <p:nvPr/>
        </p:nvSpPr>
        <p:spPr>
          <a:xfrm>
            <a:off x="4495246" y="4826170"/>
            <a:ext cx="1165805" cy="219291"/>
          </a:xfrm>
          <a:prstGeom prst="rect">
            <a:avLst/>
          </a:prstGeom>
          <a:noFill/>
        </p:spPr>
        <p:txBody>
          <a:bodyPr wrap="square" rtlCol="0">
            <a:spAutoFit/>
          </a:bodyPr>
          <a:lstStyle/>
          <a:p>
            <a:pPr algn="ctr" defTabSz="685669" fontAlgn="auto">
              <a:spcBef>
                <a:spcPts val="0"/>
              </a:spcBef>
              <a:spcAft>
                <a:spcPts val="0"/>
              </a:spcAft>
            </a:pPr>
            <a:r>
              <a:rPr lang="en-US" sz="825" b="0">
                <a:solidFill>
                  <a:prstClr val="black"/>
                </a:solidFill>
                <a:latin typeface="Segoe UI Light" panose="020B0502040204020203" pitchFamily="34" charset="0"/>
                <a:cs typeface="Segoe UI Light" panose="020B0502040204020203" pitchFamily="34" charset="0"/>
              </a:rPr>
              <a:t>Azure </a:t>
            </a:r>
            <a:r>
              <a:rPr lang="en-US" sz="825" b="0" dirty="0">
                <a:solidFill>
                  <a:prstClr val="black"/>
                </a:solidFill>
                <a:latin typeface="Segoe UI Light" panose="020B0502040204020203" pitchFamily="34" charset="0"/>
                <a:cs typeface="Segoe UI Light" panose="020B0502040204020203" pitchFamily="34" charset="0"/>
              </a:rPr>
              <a:t>Web App</a:t>
            </a:r>
          </a:p>
        </p:txBody>
      </p:sp>
      <p:pic>
        <p:nvPicPr>
          <p:cNvPr id="1026" name="Picture 2" descr="logo.png (255×80)">
            <a:extLst>
              <a:ext uri="{FF2B5EF4-FFF2-40B4-BE49-F238E27FC236}">
                <a16:creationId xmlns:a16="http://schemas.microsoft.com/office/drawing/2014/main" id="{CFB02BA5-8964-42B9-AFE9-F7A13043C29C}"/>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079838" y="3234037"/>
            <a:ext cx="1014969" cy="31842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675193E5-E7A4-4773-A2BA-466C98376E7B}"/>
              </a:ext>
            </a:extLst>
          </p:cNvPr>
          <p:cNvPicPr>
            <a:picLocks noChangeAspect="1"/>
          </p:cNvPicPr>
          <p:nvPr/>
        </p:nvPicPr>
        <p:blipFill>
          <a:blip r:embed="rId12"/>
          <a:stretch>
            <a:fillRect/>
          </a:stretch>
        </p:blipFill>
        <p:spPr>
          <a:xfrm>
            <a:off x="2025398" y="3030605"/>
            <a:ext cx="515206" cy="560857"/>
          </a:xfrm>
          <a:prstGeom prst="rect">
            <a:avLst/>
          </a:prstGeom>
        </p:spPr>
      </p:pic>
      <p:sp>
        <p:nvSpPr>
          <p:cNvPr id="49" name="TextBox 48">
            <a:extLst>
              <a:ext uri="{FF2B5EF4-FFF2-40B4-BE49-F238E27FC236}">
                <a16:creationId xmlns:a16="http://schemas.microsoft.com/office/drawing/2014/main" id="{71790638-2F45-4465-9FBE-19861E90662E}"/>
              </a:ext>
            </a:extLst>
          </p:cNvPr>
          <p:cNvSpPr txBox="1"/>
          <p:nvPr/>
        </p:nvSpPr>
        <p:spPr>
          <a:xfrm>
            <a:off x="1738781" y="3599976"/>
            <a:ext cx="1098693" cy="346249"/>
          </a:xfrm>
          <a:prstGeom prst="rect">
            <a:avLst/>
          </a:prstGeom>
          <a:noFill/>
        </p:spPr>
        <p:txBody>
          <a:bodyPr wrap="square" rtlCol="0">
            <a:spAutoFit/>
          </a:bodyPr>
          <a:lstStyle/>
          <a:p>
            <a:pPr algn="ctr" defTabSz="685669" fontAlgn="auto">
              <a:spcBef>
                <a:spcPts val="0"/>
              </a:spcBef>
              <a:spcAft>
                <a:spcPts val="0"/>
              </a:spcAft>
            </a:pPr>
            <a:r>
              <a:rPr lang="en-US" sz="825" b="0" dirty="0">
                <a:solidFill>
                  <a:prstClr val="black"/>
                </a:solidFill>
                <a:latin typeface="Segoe UI Light" panose="020B0502040204020203" pitchFamily="34" charset="0"/>
                <a:cs typeface="Segoe UI Light" panose="020B0502040204020203" pitchFamily="34" charset="0"/>
              </a:rPr>
              <a:t>Apache Kafka on</a:t>
            </a:r>
          </a:p>
          <a:p>
            <a:pPr algn="ctr" defTabSz="685669" fontAlgn="auto">
              <a:spcBef>
                <a:spcPts val="0"/>
              </a:spcBef>
              <a:spcAft>
                <a:spcPts val="0"/>
              </a:spcAft>
            </a:pPr>
            <a:r>
              <a:rPr lang="en-US" sz="825" b="0" dirty="0">
                <a:solidFill>
                  <a:prstClr val="black"/>
                </a:solidFill>
                <a:latin typeface="Segoe UI Light" panose="020B0502040204020203" pitchFamily="34" charset="0"/>
                <a:cs typeface="Segoe UI Light" panose="020B0502040204020203" pitchFamily="34" charset="0"/>
              </a:rPr>
              <a:t>Azure HDInsight</a:t>
            </a:r>
          </a:p>
        </p:txBody>
      </p:sp>
      <p:pic>
        <p:nvPicPr>
          <p:cNvPr id="50" name="Picture 49">
            <a:extLst>
              <a:ext uri="{FF2B5EF4-FFF2-40B4-BE49-F238E27FC236}">
                <a16:creationId xmlns:a16="http://schemas.microsoft.com/office/drawing/2014/main" id="{82F9681D-3752-4130-80A4-A932B3B282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90900" y="3083658"/>
            <a:ext cx="262289" cy="262288"/>
          </a:xfrm>
          <a:prstGeom prst="rect">
            <a:avLst/>
          </a:prstGeom>
        </p:spPr>
      </p:pic>
      <p:pic>
        <p:nvPicPr>
          <p:cNvPr id="51" name="Picture 50">
            <a:extLst>
              <a:ext uri="{FF2B5EF4-FFF2-40B4-BE49-F238E27FC236}">
                <a16:creationId xmlns:a16="http://schemas.microsoft.com/office/drawing/2014/main" id="{86C3E639-FFBC-4800-8068-8D2560AF43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41442" y="2758703"/>
            <a:ext cx="262289" cy="262288"/>
          </a:xfrm>
          <a:prstGeom prst="rect">
            <a:avLst/>
          </a:prstGeom>
        </p:spPr>
      </p:pic>
    </p:spTree>
    <p:extLst>
      <p:ext uri="{BB962C8B-B14F-4D97-AF65-F5344CB8AC3E}">
        <p14:creationId xmlns:p14="http://schemas.microsoft.com/office/powerpoint/2010/main" val="2696388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Freeform: Shape 95">
            <a:extLst>
              <a:ext uri="{FF2B5EF4-FFF2-40B4-BE49-F238E27FC236}">
                <a16:creationId xmlns:a16="http://schemas.microsoft.com/office/drawing/2014/main" id="{AD71FBD2-0A52-4CF5-9ADE-5E95C3126BD1}"/>
              </a:ext>
            </a:extLst>
          </p:cNvPr>
          <p:cNvSpPr>
            <a:spLocks/>
          </p:cNvSpPr>
          <p:nvPr/>
        </p:nvSpPr>
        <p:spPr bwMode="auto">
          <a:xfrm>
            <a:off x="961221" y="4880252"/>
            <a:ext cx="7441849" cy="1450872"/>
          </a:xfrm>
          <a:custGeom>
            <a:avLst/>
            <a:gdLst>
              <a:gd name="connsiteX0" fmla="*/ 8407318 w 9922465"/>
              <a:gd name="connsiteY0" fmla="*/ 1824114 h 1934496"/>
              <a:gd name="connsiteX1" fmla="*/ 8462510 w 9922465"/>
              <a:gd name="connsiteY1" fmla="*/ 1879305 h 1934496"/>
              <a:gd name="connsiteX2" fmla="*/ 8407318 w 9922465"/>
              <a:gd name="connsiteY2" fmla="*/ 1934496 h 1934496"/>
              <a:gd name="connsiteX3" fmla="*/ 8352126 w 9922465"/>
              <a:gd name="connsiteY3" fmla="*/ 1879305 h 1934496"/>
              <a:gd name="connsiteX4" fmla="*/ 8407318 w 9922465"/>
              <a:gd name="connsiteY4" fmla="*/ 1824114 h 1934496"/>
              <a:gd name="connsiteX5" fmla="*/ 8273682 w 9922465"/>
              <a:gd name="connsiteY5" fmla="*/ 1824114 h 1934496"/>
              <a:gd name="connsiteX6" fmla="*/ 8328874 w 9922465"/>
              <a:gd name="connsiteY6" fmla="*/ 1879305 h 1934496"/>
              <a:gd name="connsiteX7" fmla="*/ 8273682 w 9922465"/>
              <a:gd name="connsiteY7" fmla="*/ 1934496 h 1934496"/>
              <a:gd name="connsiteX8" fmla="*/ 8218490 w 9922465"/>
              <a:gd name="connsiteY8" fmla="*/ 1879305 h 1934496"/>
              <a:gd name="connsiteX9" fmla="*/ 8273682 w 9922465"/>
              <a:gd name="connsiteY9" fmla="*/ 1824114 h 1934496"/>
              <a:gd name="connsiteX10" fmla="*/ 8143386 w 9922465"/>
              <a:gd name="connsiteY10" fmla="*/ 1824114 h 1934496"/>
              <a:gd name="connsiteX11" fmla="*/ 8198578 w 9922465"/>
              <a:gd name="connsiteY11" fmla="*/ 1879305 h 1934496"/>
              <a:gd name="connsiteX12" fmla="*/ 8143386 w 9922465"/>
              <a:gd name="connsiteY12" fmla="*/ 1934496 h 1934496"/>
              <a:gd name="connsiteX13" fmla="*/ 8088194 w 9922465"/>
              <a:gd name="connsiteY13" fmla="*/ 1879305 h 1934496"/>
              <a:gd name="connsiteX14" fmla="*/ 8143386 w 9922465"/>
              <a:gd name="connsiteY14" fmla="*/ 1824114 h 1934496"/>
              <a:gd name="connsiteX15" fmla="*/ 8009752 w 9922465"/>
              <a:gd name="connsiteY15" fmla="*/ 1824114 h 1934496"/>
              <a:gd name="connsiteX16" fmla="*/ 8064944 w 9922465"/>
              <a:gd name="connsiteY16" fmla="*/ 1879305 h 1934496"/>
              <a:gd name="connsiteX17" fmla="*/ 8009752 w 9922465"/>
              <a:gd name="connsiteY17" fmla="*/ 1934496 h 1934496"/>
              <a:gd name="connsiteX18" fmla="*/ 7954560 w 9922465"/>
              <a:gd name="connsiteY18" fmla="*/ 1879305 h 1934496"/>
              <a:gd name="connsiteX19" fmla="*/ 8009752 w 9922465"/>
              <a:gd name="connsiteY19" fmla="*/ 1824114 h 1934496"/>
              <a:gd name="connsiteX20" fmla="*/ 7876117 w 9922465"/>
              <a:gd name="connsiteY20" fmla="*/ 1824114 h 1934496"/>
              <a:gd name="connsiteX21" fmla="*/ 7931309 w 9922465"/>
              <a:gd name="connsiteY21" fmla="*/ 1879305 h 1934496"/>
              <a:gd name="connsiteX22" fmla="*/ 7876117 w 9922465"/>
              <a:gd name="connsiteY22" fmla="*/ 1934496 h 1934496"/>
              <a:gd name="connsiteX23" fmla="*/ 7820925 w 9922465"/>
              <a:gd name="connsiteY23" fmla="*/ 1879305 h 1934496"/>
              <a:gd name="connsiteX24" fmla="*/ 7876117 w 9922465"/>
              <a:gd name="connsiteY24" fmla="*/ 1824114 h 1934496"/>
              <a:gd name="connsiteX25" fmla="*/ 7745824 w 9922465"/>
              <a:gd name="connsiteY25" fmla="*/ 1824114 h 1934496"/>
              <a:gd name="connsiteX26" fmla="*/ 7801016 w 9922465"/>
              <a:gd name="connsiteY26" fmla="*/ 1879305 h 1934496"/>
              <a:gd name="connsiteX27" fmla="*/ 7745824 w 9922465"/>
              <a:gd name="connsiteY27" fmla="*/ 1934496 h 1934496"/>
              <a:gd name="connsiteX28" fmla="*/ 7690632 w 9922465"/>
              <a:gd name="connsiteY28" fmla="*/ 1879305 h 1934496"/>
              <a:gd name="connsiteX29" fmla="*/ 7745824 w 9922465"/>
              <a:gd name="connsiteY29" fmla="*/ 1824114 h 1934496"/>
              <a:gd name="connsiteX30" fmla="*/ 7608849 w 9922465"/>
              <a:gd name="connsiteY30" fmla="*/ 1824114 h 1934496"/>
              <a:gd name="connsiteX31" fmla="*/ 7664041 w 9922465"/>
              <a:gd name="connsiteY31" fmla="*/ 1879305 h 1934496"/>
              <a:gd name="connsiteX32" fmla="*/ 7608849 w 9922465"/>
              <a:gd name="connsiteY32" fmla="*/ 1934496 h 1934496"/>
              <a:gd name="connsiteX33" fmla="*/ 7553657 w 9922465"/>
              <a:gd name="connsiteY33" fmla="*/ 1879305 h 1934496"/>
              <a:gd name="connsiteX34" fmla="*/ 7608849 w 9922465"/>
              <a:gd name="connsiteY34" fmla="*/ 1824114 h 1934496"/>
              <a:gd name="connsiteX35" fmla="*/ 7481895 w 9922465"/>
              <a:gd name="connsiteY35" fmla="*/ 1824114 h 1934496"/>
              <a:gd name="connsiteX36" fmla="*/ 7537087 w 9922465"/>
              <a:gd name="connsiteY36" fmla="*/ 1879305 h 1934496"/>
              <a:gd name="connsiteX37" fmla="*/ 7481895 w 9922465"/>
              <a:gd name="connsiteY37" fmla="*/ 1934496 h 1934496"/>
              <a:gd name="connsiteX38" fmla="*/ 7426703 w 9922465"/>
              <a:gd name="connsiteY38" fmla="*/ 1879305 h 1934496"/>
              <a:gd name="connsiteX39" fmla="*/ 7481895 w 9922465"/>
              <a:gd name="connsiteY39" fmla="*/ 1824114 h 1934496"/>
              <a:gd name="connsiteX40" fmla="*/ 7341579 w 9922465"/>
              <a:gd name="connsiteY40" fmla="*/ 1824114 h 1934496"/>
              <a:gd name="connsiteX41" fmla="*/ 7396771 w 9922465"/>
              <a:gd name="connsiteY41" fmla="*/ 1879305 h 1934496"/>
              <a:gd name="connsiteX42" fmla="*/ 7341579 w 9922465"/>
              <a:gd name="connsiteY42" fmla="*/ 1934496 h 1934496"/>
              <a:gd name="connsiteX43" fmla="*/ 7286387 w 9922465"/>
              <a:gd name="connsiteY43" fmla="*/ 1879305 h 1934496"/>
              <a:gd name="connsiteX44" fmla="*/ 7341579 w 9922465"/>
              <a:gd name="connsiteY44" fmla="*/ 1824114 h 1934496"/>
              <a:gd name="connsiteX45" fmla="*/ 7211286 w 9922465"/>
              <a:gd name="connsiteY45" fmla="*/ 1824114 h 1934496"/>
              <a:gd name="connsiteX46" fmla="*/ 7266478 w 9922465"/>
              <a:gd name="connsiteY46" fmla="*/ 1879305 h 1934496"/>
              <a:gd name="connsiteX47" fmla="*/ 7211286 w 9922465"/>
              <a:gd name="connsiteY47" fmla="*/ 1934496 h 1934496"/>
              <a:gd name="connsiteX48" fmla="*/ 7156094 w 9922465"/>
              <a:gd name="connsiteY48" fmla="*/ 1879305 h 1934496"/>
              <a:gd name="connsiteX49" fmla="*/ 7211286 w 9922465"/>
              <a:gd name="connsiteY49" fmla="*/ 1824114 h 1934496"/>
              <a:gd name="connsiteX50" fmla="*/ 7080993 w 9922465"/>
              <a:gd name="connsiteY50" fmla="*/ 1824114 h 1934496"/>
              <a:gd name="connsiteX51" fmla="*/ 7136185 w 9922465"/>
              <a:gd name="connsiteY51" fmla="*/ 1879305 h 1934496"/>
              <a:gd name="connsiteX52" fmla="*/ 7080993 w 9922465"/>
              <a:gd name="connsiteY52" fmla="*/ 1934496 h 1934496"/>
              <a:gd name="connsiteX53" fmla="*/ 7025801 w 9922465"/>
              <a:gd name="connsiteY53" fmla="*/ 1879305 h 1934496"/>
              <a:gd name="connsiteX54" fmla="*/ 7080993 w 9922465"/>
              <a:gd name="connsiteY54" fmla="*/ 1824114 h 1934496"/>
              <a:gd name="connsiteX55" fmla="*/ 6947357 w 9922465"/>
              <a:gd name="connsiteY55" fmla="*/ 1824114 h 1934496"/>
              <a:gd name="connsiteX56" fmla="*/ 7002549 w 9922465"/>
              <a:gd name="connsiteY56" fmla="*/ 1879305 h 1934496"/>
              <a:gd name="connsiteX57" fmla="*/ 6947357 w 9922465"/>
              <a:gd name="connsiteY57" fmla="*/ 1934496 h 1934496"/>
              <a:gd name="connsiteX58" fmla="*/ 6892165 w 9922465"/>
              <a:gd name="connsiteY58" fmla="*/ 1879305 h 1934496"/>
              <a:gd name="connsiteX59" fmla="*/ 6947357 w 9922465"/>
              <a:gd name="connsiteY59" fmla="*/ 1824114 h 1934496"/>
              <a:gd name="connsiteX60" fmla="*/ 6817063 w 9922465"/>
              <a:gd name="connsiteY60" fmla="*/ 1824114 h 1934496"/>
              <a:gd name="connsiteX61" fmla="*/ 6872255 w 9922465"/>
              <a:gd name="connsiteY61" fmla="*/ 1879305 h 1934496"/>
              <a:gd name="connsiteX62" fmla="*/ 6817063 w 9922465"/>
              <a:gd name="connsiteY62" fmla="*/ 1934496 h 1934496"/>
              <a:gd name="connsiteX63" fmla="*/ 6761871 w 9922465"/>
              <a:gd name="connsiteY63" fmla="*/ 1879305 h 1934496"/>
              <a:gd name="connsiteX64" fmla="*/ 6817063 w 9922465"/>
              <a:gd name="connsiteY64" fmla="*/ 1824114 h 1934496"/>
              <a:gd name="connsiteX65" fmla="*/ 6683431 w 9922465"/>
              <a:gd name="connsiteY65" fmla="*/ 1824114 h 1934496"/>
              <a:gd name="connsiteX66" fmla="*/ 6738623 w 9922465"/>
              <a:gd name="connsiteY66" fmla="*/ 1879305 h 1934496"/>
              <a:gd name="connsiteX67" fmla="*/ 6683431 w 9922465"/>
              <a:gd name="connsiteY67" fmla="*/ 1934496 h 1934496"/>
              <a:gd name="connsiteX68" fmla="*/ 6628239 w 9922465"/>
              <a:gd name="connsiteY68" fmla="*/ 1879305 h 1934496"/>
              <a:gd name="connsiteX69" fmla="*/ 6683431 w 9922465"/>
              <a:gd name="connsiteY69" fmla="*/ 1824114 h 1934496"/>
              <a:gd name="connsiteX70" fmla="*/ 6553137 w 9922465"/>
              <a:gd name="connsiteY70" fmla="*/ 1824114 h 1934496"/>
              <a:gd name="connsiteX71" fmla="*/ 6608329 w 9922465"/>
              <a:gd name="connsiteY71" fmla="*/ 1879305 h 1934496"/>
              <a:gd name="connsiteX72" fmla="*/ 6553137 w 9922465"/>
              <a:gd name="connsiteY72" fmla="*/ 1934496 h 1934496"/>
              <a:gd name="connsiteX73" fmla="*/ 6497945 w 9922465"/>
              <a:gd name="connsiteY73" fmla="*/ 1879305 h 1934496"/>
              <a:gd name="connsiteX74" fmla="*/ 6553137 w 9922465"/>
              <a:gd name="connsiteY74" fmla="*/ 1824114 h 1934496"/>
              <a:gd name="connsiteX75" fmla="*/ 6289207 w 9922465"/>
              <a:gd name="connsiteY75" fmla="*/ 1824114 h 1934496"/>
              <a:gd name="connsiteX76" fmla="*/ 6344399 w 9922465"/>
              <a:gd name="connsiteY76" fmla="*/ 1879305 h 1934496"/>
              <a:gd name="connsiteX77" fmla="*/ 6289207 w 9922465"/>
              <a:gd name="connsiteY77" fmla="*/ 1934496 h 1934496"/>
              <a:gd name="connsiteX78" fmla="*/ 6234015 w 9922465"/>
              <a:gd name="connsiteY78" fmla="*/ 1879305 h 1934496"/>
              <a:gd name="connsiteX79" fmla="*/ 6289207 w 9922465"/>
              <a:gd name="connsiteY79" fmla="*/ 1824114 h 1934496"/>
              <a:gd name="connsiteX80" fmla="*/ 6155572 w 9922465"/>
              <a:gd name="connsiteY80" fmla="*/ 1824114 h 1934496"/>
              <a:gd name="connsiteX81" fmla="*/ 6210764 w 9922465"/>
              <a:gd name="connsiteY81" fmla="*/ 1879305 h 1934496"/>
              <a:gd name="connsiteX82" fmla="*/ 6155572 w 9922465"/>
              <a:gd name="connsiteY82" fmla="*/ 1934496 h 1934496"/>
              <a:gd name="connsiteX83" fmla="*/ 6100380 w 9922465"/>
              <a:gd name="connsiteY83" fmla="*/ 1879305 h 1934496"/>
              <a:gd name="connsiteX84" fmla="*/ 6155572 w 9922465"/>
              <a:gd name="connsiteY84" fmla="*/ 1824114 h 1934496"/>
              <a:gd name="connsiteX85" fmla="*/ 6021938 w 9922465"/>
              <a:gd name="connsiteY85" fmla="*/ 1824114 h 1934496"/>
              <a:gd name="connsiteX86" fmla="*/ 6077130 w 9922465"/>
              <a:gd name="connsiteY86" fmla="*/ 1879305 h 1934496"/>
              <a:gd name="connsiteX87" fmla="*/ 6021938 w 9922465"/>
              <a:gd name="connsiteY87" fmla="*/ 1934496 h 1934496"/>
              <a:gd name="connsiteX88" fmla="*/ 5966746 w 9922465"/>
              <a:gd name="connsiteY88" fmla="*/ 1879305 h 1934496"/>
              <a:gd name="connsiteX89" fmla="*/ 6021938 w 9922465"/>
              <a:gd name="connsiteY89" fmla="*/ 1824114 h 1934496"/>
              <a:gd name="connsiteX90" fmla="*/ 5884964 w 9922465"/>
              <a:gd name="connsiteY90" fmla="*/ 1824114 h 1934496"/>
              <a:gd name="connsiteX91" fmla="*/ 5940156 w 9922465"/>
              <a:gd name="connsiteY91" fmla="*/ 1879305 h 1934496"/>
              <a:gd name="connsiteX92" fmla="*/ 5884964 w 9922465"/>
              <a:gd name="connsiteY92" fmla="*/ 1934496 h 1934496"/>
              <a:gd name="connsiteX93" fmla="*/ 5829772 w 9922465"/>
              <a:gd name="connsiteY93" fmla="*/ 1879305 h 1934496"/>
              <a:gd name="connsiteX94" fmla="*/ 5884964 w 9922465"/>
              <a:gd name="connsiteY94" fmla="*/ 1824114 h 1934496"/>
              <a:gd name="connsiteX95" fmla="*/ 5754670 w 9922465"/>
              <a:gd name="connsiteY95" fmla="*/ 1824114 h 1934496"/>
              <a:gd name="connsiteX96" fmla="*/ 5809862 w 9922465"/>
              <a:gd name="connsiteY96" fmla="*/ 1879305 h 1934496"/>
              <a:gd name="connsiteX97" fmla="*/ 5754670 w 9922465"/>
              <a:gd name="connsiteY97" fmla="*/ 1934496 h 1934496"/>
              <a:gd name="connsiteX98" fmla="*/ 5699478 w 9922465"/>
              <a:gd name="connsiteY98" fmla="*/ 1879305 h 1934496"/>
              <a:gd name="connsiteX99" fmla="*/ 5754670 w 9922465"/>
              <a:gd name="connsiteY99" fmla="*/ 1824114 h 1934496"/>
              <a:gd name="connsiteX100" fmla="*/ 5487399 w 9922465"/>
              <a:gd name="connsiteY100" fmla="*/ 1824114 h 1934496"/>
              <a:gd name="connsiteX101" fmla="*/ 5542591 w 9922465"/>
              <a:gd name="connsiteY101" fmla="*/ 1879305 h 1934496"/>
              <a:gd name="connsiteX102" fmla="*/ 5487399 w 9922465"/>
              <a:gd name="connsiteY102" fmla="*/ 1934496 h 1934496"/>
              <a:gd name="connsiteX103" fmla="*/ 5432207 w 9922465"/>
              <a:gd name="connsiteY103" fmla="*/ 1879305 h 1934496"/>
              <a:gd name="connsiteX104" fmla="*/ 5487399 w 9922465"/>
              <a:gd name="connsiteY104" fmla="*/ 1824114 h 1934496"/>
              <a:gd name="connsiteX105" fmla="*/ 5357105 w 9922465"/>
              <a:gd name="connsiteY105" fmla="*/ 1824114 h 1934496"/>
              <a:gd name="connsiteX106" fmla="*/ 5412297 w 9922465"/>
              <a:gd name="connsiteY106" fmla="*/ 1879305 h 1934496"/>
              <a:gd name="connsiteX107" fmla="*/ 5357105 w 9922465"/>
              <a:gd name="connsiteY107" fmla="*/ 1934496 h 1934496"/>
              <a:gd name="connsiteX108" fmla="*/ 5301913 w 9922465"/>
              <a:gd name="connsiteY108" fmla="*/ 1879305 h 1934496"/>
              <a:gd name="connsiteX109" fmla="*/ 5357105 w 9922465"/>
              <a:gd name="connsiteY109" fmla="*/ 1824114 h 1934496"/>
              <a:gd name="connsiteX110" fmla="*/ 5223473 w 9922465"/>
              <a:gd name="connsiteY110" fmla="*/ 1824114 h 1934496"/>
              <a:gd name="connsiteX111" fmla="*/ 5278665 w 9922465"/>
              <a:gd name="connsiteY111" fmla="*/ 1879305 h 1934496"/>
              <a:gd name="connsiteX112" fmla="*/ 5223473 w 9922465"/>
              <a:gd name="connsiteY112" fmla="*/ 1934496 h 1934496"/>
              <a:gd name="connsiteX113" fmla="*/ 5168281 w 9922465"/>
              <a:gd name="connsiteY113" fmla="*/ 1879305 h 1934496"/>
              <a:gd name="connsiteX114" fmla="*/ 5223473 w 9922465"/>
              <a:gd name="connsiteY114" fmla="*/ 1824114 h 1934496"/>
              <a:gd name="connsiteX115" fmla="*/ 5093178 w 9922465"/>
              <a:gd name="connsiteY115" fmla="*/ 1824114 h 1934496"/>
              <a:gd name="connsiteX116" fmla="*/ 5148370 w 9922465"/>
              <a:gd name="connsiteY116" fmla="*/ 1879305 h 1934496"/>
              <a:gd name="connsiteX117" fmla="*/ 5093178 w 9922465"/>
              <a:gd name="connsiteY117" fmla="*/ 1934496 h 1934496"/>
              <a:gd name="connsiteX118" fmla="*/ 5037986 w 9922465"/>
              <a:gd name="connsiteY118" fmla="*/ 1879305 h 1934496"/>
              <a:gd name="connsiteX119" fmla="*/ 5093178 w 9922465"/>
              <a:gd name="connsiteY119" fmla="*/ 1824114 h 1934496"/>
              <a:gd name="connsiteX120" fmla="*/ 4959543 w 9922465"/>
              <a:gd name="connsiteY120" fmla="*/ 1824114 h 1934496"/>
              <a:gd name="connsiteX121" fmla="*/ 5014735 w 9922465"/>
              <a:gd name="connsiteY121" fmla="*/ 1879305 h 1934496"/>
              <a:gd name="connsiteX122" fmla="*/ 4959543 w 9922465"/>
              <a:gd name="connsiteY122" fmla="*/ 1934496 h 1934496"/>
              <a:gd name="connsiteX123" fmla="*/ 4904351 w 9922465"/>
              <a:gd name="connsiteY123" fmla="*/ 1879305 h 1934496"/>
              <a:gd name="connsiteX124" fmla="*/ 4959543 w 9922465"/>
              <a:gd name="connsiteY124" fmla="*/ 1824114 h 1934496"/>
              <a:gd name="connsiteX125" fmla="*/ 4829250 w 9922465"/>
              <a:gd name="connsiteY125" fmla="*/ 1824114 h 1934496"/>
              <a:gd name="connsiteX126" fmla="*/ 4884442 w 9922465"/>
              <a:gd name="connsiteY126" fmla="*/ 1879305 h 1934496"/>
              <a:gd name="connsiteX127" fmla="*/ 4829250 w 9922465"/>
              <a:gd name="connsiteY127" fmla="*/ 1934496 h 1934496"/>
              <a:gd name="connsiteX128" fmla="*/ 4774058 w 9922465"/>
              <a:gd name="connsiteY128" fmla="*/ 1879305 h 1934496"/>
              <a:gd name="connsiteX129" fmla="*/ 4829250 w 9922465"/>
              <a:gd name="connsiteY129" fmla="*/ 1824114 h 1934496"/>
              <a:gd name="connsiteX130" fmla="*/ 4695613 w 9922465"/>
              <a:gd name="connsiteY130" fmla="*/ 1824114 h 1934496"/>
              <a:gd name="connsiteX131" fmla="*/ 4750805 w 9922465"/>
              <a:gd name="connsiteY131" fmla="*/ 1879305 h 1934496"/>
              <a:gd name="connsiteX132" fmla="*/ 4695613 w 9922465"/>
              <a:gd name="connsiteY132" fmla="*/ 1934496 h 1934496"/>
              <a:gd name="connsiteX133" fmla="*/ 4640421 w 9922465"/>
              <a:gd name="connsiteY133" fmla="*/ 1879305 h 1934496"/>
              <a:gd name="connsiteX134" fmla="*/ 4695613 w 9922465"/>
              <a:gd name="connsiteY134" fmla="*/ 1824114 h 1934496"/>
              <a:gd name="connsiteX135" fmla="*/ 2834762 w 9922465"/>
              <a:gd name="connsiteY135" fmla="*/ 1824114 h 1934496"/>
              <a:gd name="connsiteX136" fmla="*/ 2889954 w 9922465"/>
              <a:gd name="connsiteY136" fmla="*/ 1879305 h 1934496"/>
              <a:gd name="connsiteX137" fmla="*/ 2834762 w 9922465"/>
              <a:gd name="connsiteY137" fmla="*/ 1934496 h 1934496"/>
              <a:gd name="connsiteX138" fmla="*/ 2779570 w 9922465"/>
              <a:gd name="connsiteY138" fmla="*/ 1879305 h 1934496"/>
              <a:gd name="connsiteX139" fmla="*/ 2834762 w 9922465"/>
              <a:gd name="connsiteY139" fmla="*/ 1824114 h 1934496"/>
              <a:gd name="connsiteX140" fmla="*/ 2707807 w 9922465"/>
              <a:gd name="connsiteY140" fmla="*/ 1824114 h 1934496"/>
              <a:gd name="connsiteX141" fmla="*/ 2762999 w 9922465"/>
              <a:gd name="connsiteY141" fmla="*/ 1879305 h 1934496"/>
              <a:gd name="connsiteX142" fmla="*/ 2707807 w 9922465"/>
              <a:gd name="connsiteY142" fmla="*/ 1934496 h 1934496"/>
              <a:gd name="connsiteX143" fmla="*/ 2652615 w 9922465"/>
              <a:gd name="connsiteY143" fmla="*/ 1879305 h 1934496"/>
              <a:gd name="connsiteX144" fmla="*/ 2707807 w 9922465"/>
              <a:gd name="connsiteY144" fmla="*/ 1824114 h 1934496"/>
              <a:gd name="connsiteX145" fmla="*/ 2570834 w 9922465"/>
              <a:gd name="connsiteY145" fmla="*/ 1824114 h 1934496"/>
              <a:gd name="connsiteX146" fmla="*/ 2626025 w 9922465"/>
              <a:gd name="connsiteY146" fmla="*/ 1879305 h 1934496"/>
              <a:gd name="connsiteX147" fmla="*/ 2570834 w 9922465"/>
              <a:gd name="connsiteY147" fmla="*/ 1934496 h 1934496"/>
              <a:gd name="connsiteX148" fmla="*/ 2515641 w 9922465"/>
              <a:gd name="connsiteY148" fmla="*/ 1879305 h 1934496"/>
              <a:gd name="connsiteX149" fmla="*/ 2570834 w 9922465"/>
              <a:gd name="connsiteY149" fmla="*/ 1824114 h 1934496"/>
              <a:gd name="connsiteX150" fmla="*/ 2437196 w 9922465"/>
              <a:gd name="connsiteY150" fmla="*/ 1824114 h 1934496"/>
              <a:gd name="connsiteX151" fmla="*/ 2492389 w 9922465"/>
              <a:gd name="connsiteY151" fmla="*/ 1879305 h 1934496"/>
              <a:gd name="connsiteX152" fmla="*/ 2437196 w 9922465"/>
              <a:gd name="connsiteY152" fmla="*/ 1934496 h 1934496"/>
              <a:gd name="connsiteX153" fmla="*/ 2382005 w 9922465"/>
              <a:gd name="connsiteY153" fmla="*/ 1879305 h 1934496"/>
              <a:gd name="connsiteX154" fmla="*/ 2437196 w 9922465"/>
              <a:gd name="connsiteY154" fmla="*/ 1824114 h 1934496"/>
              <a:gd name="connsiteX155" fmla="*/ 2303564 w 9922465"/>
              <a:gd name="connsiteY155" fmla="*/ 1824114 h 1934496"/>
              <a:gd name="connsiteX156" fmla="*/ 2358756 w 9922465"/>
              <a:gd name="connsiteY156" fmla="*/ 1879305 h 1934496"/>
              <a:gd name="connsiteX157" fmla="*/ 2303564 w 9922465"/>
              <a:gd name="connsiteY157" fmla="*/ 1934496 h 1934496"/>
              <a:gd name="connsiteX158" fmla="*/ 2248372 w 9922465"/>
              <a:gd name="connsiteY158" fmla="*/ 1879305 h 1934496"/>
              <a:gd name="connsiteX159" fmla="*/ 2303564 w 9922465"/>
              <a:gd name="connsiteY159" fmla="*/ 1824114 h 1934496"/>
              <a:gd name="connsiteX160" fmla="*/ 2173271 w 9922465"/>
              <a:gd name="connsiteY160" fmla="*/ 1824114 h 1934496"/>
              <a:gd name="connsiteX161" fmla="*/ 2228463 w 9922465"/>
              <a:gd name="connsiteY161" fmla="*/ 1879305 h 1934496"/>
              <a:gd name="connsiteX162" fmla="*/ 2173271 w 9922465"/>
              <a:gd name="connsiteY162" fmla="*/ 1934496 h 1934496"/>
              <a:gd name="connsiteX163" fmla="*/ 2118079 w 9922465"/>
              <a:gd name="connsiteY163" fmla="*/ 1879305 h 1934496"/>
              <a:gd name="connsiteX164" fmla="*/ 2173271 w 9922465"/>
              <a:gd name="connsiteY164" fmla="*/ 1824114 h 1934496"/>
              <a:gd name="connsiteX165" fmla="*/ 2039637 w 9922465"/>
              <a:gd name="connsiteY165" fmla="*/ 1824114 h 1934496"/>
              <a:gd name="connsiteX166" fmla="*/ 2094830 w 9922465"/>
              <a:gd name="connsiteY166" fmla="*/ 1879305 h 1934496"/>
              <a:gd name="connsiteX167" fmla="*/ 2039637 w 9922465"/>
              <a:gd name="connsiteY167" fmla="*/ 1934496 h 1934496"/>
              <a:gd name="connsiteX168" fmla="*/ 1984445 w 9922465"/>
              <a:gd name="connsiteY168" fmla="*/ 1879305 h 1934496"/>
              <a:gd name="connsiteX169" fmla="*/ 2039637 w 9922465"/>
              <a:gd name="connsiteY169" fmla="*/ 1824114 h 1934496"/>
              <a:gd name="connsiteX170" fmla="*/ 1909341 w 9922465"/>
              <a:gd name="connsiteY170" fmla="*/ 1824114 h 1934496"/>
              <a:gd name="connsiteX171" fmla="*/ 1964533 w 9922465"/>
              <a:gd name="connsiteY171" fmla="*/ 1879305 h 1934496"/>
              <a:gd name="connsiteX172" fmla="*/ 1909341 w 9922465"/>
              <a:gd name="connsiteY172" fmla="*/ 1934496 h 1934496"/>
              <a:gd name="connsiteX173" fmla="*/ 1854149 w 9922465"/>
              <a:gd name="connsiteY173" fmla="*/ 1879305 h 1934496"/>
              <a:gd name="connsiteX174" fmla="*/ 1909341 w 9922465"/>
              <a:gd name="connsiteY174" fmla="*/ 1824114 h 1934496"/>
              <a:gd name="connsiteX175" fmla="*/ 1779049 w 9922465"/>
              <a:gd name="connsiteY175" fmla="*/ 1824114 h 1934496"/>
              <a:gd name="connsiteX176" fmla="*/ 1834241 w 9922465"/>
              <a:gd name="connsiteY176" fmla="*/ 1879305 h 1934496"/>
              <a:gd name="connsiteX177" fmla="*/ 1779049 w 9922465"/>
              <a:gd name="connsiteY177" fmla="*/ 1934496 h 1934496"/>
              <a:gd name="connsiteX178" fmla="*/ 1723856 w 9922465"/>
              <a:gd name="connsiteY178" fmla="*/ 1879305 h 1934496"/>
              <a:gd name="connsiteX179" fmla="*/ 1779049 w 9922465"/>
              <a:gd name="connsiteY179" fmla="*/ 1824114 h 1934496"/>
              <a:gd name="connsiteX180" fmla="*/ 1645413 w 9922465"/>
              <a:gd name="connsiteY180" fmla="*/ 1824114 h 1934496"/>
              <a:gd name="connsiteX181" fmla="*/ 1700604 w 9922465"/>
              <a:gd name="connsiteY181" fmla="*/ 1879305 h 1934496"/>
              <a:gd name="connsiteX182" fmla="*/ 1645413 w 9922465"/>
              <a:gd name="connsiteY182" fmla="*/ 1934496 h 1934496"/>
              <a:gd name="connsiteX183" fmla="*/ 1590220 w 9922465"/>
              <a:gd name="connsiteY183" fmla="*/ 1879305 h 1934496"/>
              <a:gd name="connsiteX184" fmla="*/ 1645413 w 9922465"/>
              <a:gd name="connsiteY184" fmla="*/ 1824114 h 1934496"/>
              <a:gd name="connsiteX185" fmla="*/ 1515120 w 9922465"/>
              <a:gd name="connsiteY185" fmla="*/ 1824114 h 1934496"/>
              <a:gd name="connsiteX186" fmla="*/ 1570311 w 9922465"/>
              <a:gd name="connsiteY186" fmla="*/ 1879305 h 1934496"/>
              <a:gd name="connsiteX187" fmla="*/ 1515120 w 9922465"/>
              <a:gd name="connsiteY187" fmla="*/ 1934496 h 1934496"/>
              <a:gd name="connsiteX188" fmla="*/ 1459927 w 9922465"/>
              <a:gd name="connsiteY188" fmla="*/ 1879305 h 1934496"/>
              <a:gd name="connsiteX189" fmla="*/ 1515120 w 9922465"/>
              <a:gd name="connsiteY189" fmla="*/ 1824114 h 1934496"/>
              <a:gd name="connsiteX190" fmla="*/ 1381486 w 9922465"/>
              <a:gd name="connsiteY190" fmla="*/ 1824114 h 1934496"/>
              <a:gd name="connsiteX191" fmla="*/ 1436678 w 9922465"/>
              <a:gd name="connsiteY191" fmla="*/ 1879305 h 1934496"/>
              <a:gd name="connsiteX192" fmla="*/ 1381486 w 9922465"/>
              <a:gd name="connsiteY192" fmla="*/ 1934496 h 1934496"/>
              <a:gd name="connsiteX193" fmla="*/ 1326294 w 9922465"/>
              <a:gd name="connsiteY193" fmla="*/ 1879305 h 1934496"/>
              <a:gd name="connsiteX194" fmla="*/ 1381486 w 9922465"/>
              <a:gd name="connsiteY194" fmla="*/ 1824114 h 1934496"/>
              <a:gd name="connsiteX195" fmla="*/ 1251193 w 9922465"/>
              <a:gd name="connsiteY195" fmla="*/ 1824114 h 1934496"/>
              <a:gd name="connsiteX196" fmla="*/ 1306386 w 9922465"/>
              <a:gd name="connsiteY196" fmla="*/ 1879305 h 1934496"/>
              <a:gd name="connsiteX197" fmla="*/ 1251193 w 9922465"/>
              <a:gd name="connsiteY197" fmla="*/ 1934496 h 1934496"/>
              <a:gd name="connsiteX198" fmla="*/ 1196001 w 9922465"/>
              <a:gd name="connsiteY198" fmla="*/ 1879305 h 1934496"/>
              <a:gd name="connsiteX199" fmla="*/ 1251193 w 9922465"/>
              <a:gd name="connsiteY199" fmla="*/ 1824114 h 1934496"/>
              <a:gd name="connsiteX200" fmla="*/ 4565336 w 9922465"/>
              <a:gd name="connsiteY200" fmla="*/ 1824106 h 1934496"/>
              <a:gd name="connsiteX201" fmla="*/ 4620528 w 9922465"/>
              <a:gd name="connsiteY201" fmla="*/ 1879297 h 1934496"/>
              <a:gd name="connsiteX202" fmla="*/ 4565336 w 9922465"/>
              <a:gd name="connsiteY202" fmla="*/ 1934488 h 1934496"/>
              <a:gd name="connsiteX203" fmla="*/ 4510144 w 9922465"/>
              <a:gd name="connsiteY203" fmla="*/ 1879297 h 1934496"/>
              <a:gd name="connsiteX204" fmla="*/ 4565336 w 9922465"/>
              <a:gd name="connsiteY204" fmla="*/ 1824106 h 1934496"/>
              <a:gd name="connsiteX205" fmla="*/ 4431689 w 9922465"/>
              <a:gd name="connsiteY205" fmla="*/ 1824098 h 1934496"/>
              <a:gd name="connsiteX206" fmla="*/ 4486881 w 9922465"/>
              <a:gd name="connsiteY206" fmla="*/ 1879289 h 1934496"/>
              <a:gd name="connsiteX207" fmla="*/ 4431689 w 9922465"/>
              <a:gd name="connsiteY207" fmla="*/ 1934480 h 1934496"/>
              <a:gd name="connsiteX208" fmla="*/ 4376497 w 9922465"/>
              <a:gd name="connsiteY208" fmla="*/ 1879289 h 1934496"/>
              <a:gd name="connsiteX209" fmla="*/ 4431689 w 9922465"/>
              <a:gd name="connsiteY209" fmla="*/ 1824098 h 1934496"/>
              <a:gd name="connsiteX210" fmla="*/ 8801537 w 9922465"/>
              <a:gd name="connsiteY210" fmla="*/ 1707182 h 1934496"/>
              <a:gd name="connsiteX211" fmla="*/ 8856729 w 9922465"/>
              <a:gd name="connsiteY211" fmla="*/ 1762373 h 1934496"/>
              <a:gd name="connsiteX212" fmla="*/ 8801537 w 9922465"/>
              <a:gd name="connsiteY212" fmla="*/ 1817564 h 1934496"/>
              <a:gd name="connsiteX213" fmla="*/ 8746345 w 9922465"/>
              <a:gd name="connsiteY213" fmla="*/ 1762373 h 1934496"/>
              <a:gd name="connsiteX214" fmla="*/ 8801537 w 9922465"/>
              <a:gd name="connsiteY214" fmla="*/ 1707182 h 1934496"/>
              <a:gd name="connsiteX215" fmla="*/ 8671243 w 9922465"/>
              <a:gd name="connsiteY215" fmla="*/ 1707182 h 1934496"/>
              <a:gd name="connsiteX216" fmla="*/ 8726435 w 9922465"/>
              <a:gd name="connsiteY216" fmla="*/ 1762373 h 1934496"/>
              <a:gd name="connsiteX217" fmla="*/ 8671243 w 9922465"/>
              <a:gd name="connsiteY217" fmla="*/ 1817564 h 1934496"/>
              <a:gd name="connsiteX218" fmla="*/ 8616051 w 9922465"/>
              <a:gd name="connsiteY218" fmla="*/ 1762373 h 1934496"/>
              <a:gd name="connsiteX219" fmla="*/ 8671243 w 9922465"/>
              <a:gd name="connsiteY219" fmla="*/ 1707182 h 1934496"/>
              <a:gd name="connsiteX220" fmla="*/ 8537609 w 9922465"/>
              <a:gd name="connsiteY220" fmla="*/ 1707182 h 1934496"/>
              <a:gd name="connsiteX221" fmla="*/ 8592801 w 9922465"/>
              <a:gd name="connsiteY221" fmla="*/ 1762373 h 1934496"/>
              <a:gd name="connsiteX222" fmla="*/ 8537609 w 9922465"/>
              <a:gd name="connsiteY222" fmla="*/ 1817564 h 1934496"/>
              <a:gd name="connsiteX223" fmla="*/ 8482417 w 9922465"/>
              <a:gd name="connsiteY223" fmla="*/ 1762373 h 1934496"/>
              <a:gd name="connsiteX224" fmla="*/ 8537609 w 9922465"/>
              <a:gd name="connsiteY224" fmla="*/ 1707182 h 1934496"/>
              <a:gd name="connsiteX225" fmla="*/ 8407318 w 9922465"/>
              <a:gd name="connsiteY225" fmla="*/ 1707182 h 1934496"/>
              <a:gd name="connsiteX226" fmla="*/ 8462510 w 9922465"/>
              <a:gd name="connsiteY226" fmla="*/ 1762373 h 1934496"/>
              <a:gd name="connsiteX227" fmla="*/ 8407318 w 9922465"/>
              <a:gd name="connsiteY227" fmla="*/ 1817564 h 1934496"/>
              <a:gd name="connsiteX228" fmla="*/ 8352126 w 9922465"/>
              <a:gd name="connsiteY228" fmla="*/ 1762373 h 1934496"/>
              <a:gd name="connsiteX229" fmla="*/ 8407318 w 9922465"/>
              <a:gd name="connsiteY229" fmla="*/ 1707182 h 1934496"/>
              <a:gd name="connsiteX230" fmla="*/ 8273682 w 9922465"/>
              <a:gd name="connsiteY230" fmla="*/ 1707182 h 1934496"/>
              <a:gd name="connsiteX231" fmla="*/ 8328874 w 9922465"/>
              <a:gd name="connsiteY231" fmla="*/ 1762373 h 1934496"/>
              <a:gd name="connsiteX232" fmla="*/ 8273682 w 9922465"/>
              <a:gd name="connsiteY232" fmla="*/ 1817564 h 1934496"/>
              <a:gd name="connsiteX233" fmla="*/ 8218490 w 9922465"/>
              <a:gd name="connsiteY233" fmla="*/ 1762373 h 1934496"/>
              <a:gd name="connsiteX234" fmla="*/ 8273682 w 9922465"/>
              <a:gd name="connsiteY234" fmla="*/ 1707182 h 1934496"/>
              <a:gd name="connsiteX235" fmla="*/ 8143386 w 9922465"/>
              <a:gd name="connsiteY235" fmla="*/ 1707182 h 1934496"/>
              <a:gd name="connsiteX236" fmla="*/ 8198578 w 9922465"/>
              <a:gd name="connsiteY236" fmla="*/ 1762373 h 1934496"/>
              <a:gd name="connsiteX237" fmla="*/ 8143386 w 9922465"/>
              <a:gd name="connsiteY237" fmla="*/ 1817564 h 1934496"/>
              <a:gd name="connsiteX238" fmla="*/ 8088194 w 9922465"/>
              <a:gd name="connsiteY238" fmla="*/ 1762373 h 1934496"/>
              <a:gd name="connsiteX239" fmla="*/ 8143386 w 9922465"/>
              <a:gd name="connsiteY239" fmla="*/ 1707182 h 1934496"/>
              <a:gd name="connsiteX240" fmla="*/ 8009752 w 9922465"/>
              <a:gd name="connsiteY240" fmla="*/ 1707182 h 1934496"/>
              <a:gd name="connsiteX241" fmla="*/ 8064944 w 9922465"/>
              <a:gd name="connsiteY241" fmla="*/ 1762373 h 1934496"/>
              <a:gd name="connsiteX242" fmla="*/ 8009752 w 9922465"/>
              <a:gd name="connsiteY242" fmla="*/ 1817564 h 1934496"/>
              <a:gd name="connsiteX243" fmla="*/ 7954560 w 9922465"/>
              <a:gd name="connsiteY243" fmla="*/ 1762373 h 1934496"/>
              <a:gd name="connsiteX244" fmla="*/ 8009752 w 9922465"/>
              <a:gd name="connsiteY244" fmla="*/ 1707182 h 1934496"/>
              <a:gd name="connsiteX245" fmla="*/ 7876117 w 9922465"/>
              <a:gd name="connsiteY245" fmla="*/ 1707182 h 1934496"/>
              <a:gd name="connsiteX246" fmla="*/ 7931309 w 9922465"/>
              <a:gd name="connsiteY246" fmla="*/ 1762373 h 1934496"/>
              <a:gd name="connsiteX247" fmla="*/ 7876117 w 9922465"/>
              <a:gd name="connsiteY247" fmla="*/ 1817564 h 1934496"/>
              <a:gd name="connsiteX248" fmla="*/ 7820925 w 9922465"/>
              <a:gd name="connsiteY248" fmla="*/ 1762373 h 1934496"/>
              <a:gd name="connsiteX249" fmla="*/ 7876117 w 9922465"/>
              <a:gd name="connsiteY249" fmla="*/ 1707182 h 1934496"/>
              <a:gd name="connsiteX250" fmla="*/ 7745824 w 9922465"/>
              <a:gd name="connsiteY250" fmla="*/ 1707182 h 1934496"/>
              <a:gd name="connsiteX251" fmla="*/ 7801016 w 9922465"/>
              <a:gd name="connsiteY251" fmla="*/ 1762373 h 1934496"/>
              <a:gd name="connsiteX252" fmla="*/ 7745824 w 9922465"/>
              <a:gd name="connsiteY252" fmla="*/ 1817564 h 1934496"/>
              <a:gd name="connsiteX253" fmla="*/ 7690632 w 9922465"/>
              <a:gd name="connsiteY253" fmla="*/ 1762373 h 1934496"/>
              <a:gd name="connsiteX254" fmla="*/ 7745824 w 9922465"/>
              <a:gd name="connsiteY254" fmla="*/ 1707182 h 1934496"/>
              <a:gd name="connsiteX255" fmla="*/ 7608849 w 9922465"/>
              <a:gd name="connsiteY255" fmla="*/ 1707182 h 1934496"/>
              <a:gd name="connsiteX256" fmla="*/ 7664041 w 9922465"/>
              <a:gd name="connsiteY256" fmla="*/ 1762373 h 1934496"/>
              <a:gd name="connsiteX257" fmla="*/ 7608849 w 9922465"/>
              <a:gd name="connsiteY257" fmla="*/ 1817564 h 1934496"/>
              <a:gd name="connsiteX258" fmla="*/ 7553657 w 9922465"/>
              <a:gd name="connsiteY258" fmla="*/ 1762373 h 1934496"/>
              <a:gd name="connsiteX259" fmla="*/ 7608849 w 9922465"/>
              <a:gd name="connsiteY259" fmla="*/ 1707182 h 1934496"/>
              <a:gd name="connsiteX260" fmla="*/ 7481895 w 9922465"/>
              <a:gd name="connsiteY260" fmla="*/ 1707182 h 1934496"/>
              <a:gd name="connsiteX261" fmla="*/ 7537087 w 9922465"/>
              <a:gd name="connsiteY261" fmla="*/ 1762373 h 1934496"/>
              <a:gd name="connsiteX262" fmla="*/ 7481895 w 9922465"/>
              <a:gd name="connsiteY262" fmla="*/ 1817564 h 1934496"/>
              <a:gd name="connsiteX263" fmla="*/ 7426703 w 9922465"/>
              <a:gd name="connsiteY263" fmla="*/ 1762373 h 1934496"/>
              <a:gd name="connsiteX264" fmla="*/ 7481895 w 9922465"/>
              <a:gd name="connsiteY264" fmla="*/ 1707182 h 1934496"/>
              <a:gd name="connsiteX265" fmla="*/ 7341579 w 9922465"/>
              <a:gd name="connsiteY265" fmla="*/ 1707182 h 1934496"/>
              <a:gd name="connsiteX266" fmla="*/ 7396771 w 9922465"/>
              <a:gd name="connsiteY266" fmla="*/ 1762373 h 1934496"/>
              <a:gd name="connsiteX267" fmla="*/ 7341579 w 9922465"/>
              <a:gd name="connsiteY267" fmla="*/ 1817564 h 1934496"/>
              <a:gd name="connsiteX268" fmla="*/ 7286387 w 9922465"/>
              <a:gd name="connsiteY268" fmla="*/ 1762373 h 1934496"/>
              <a:gd name="connsiteX269" fmla="*/ 7341579 w 9922465"/>
              <a:gd name="connsiteY269" fmla="*/ 1707182 h 1934496"/>
              <a:gd name="connsiteX270" fmla="*/ 7211286 w 9922465"/>
              <a:gd name="connsiteY270" fmla="*/ 1707182 h 1934496"/>
              <a:gd name="connsiteX271" fmla="*/ 7266478 w 9922465"/>
              <a:gd name="connsiteY271" fmla="*/ 1762373 h 1934496"/>
              <a:gd name="connsiteX272" fmla="*/ 7211286 w 9922465"/>
              <a:gd name="connsiteY272" fmla="*/ 1817564 h 1934496"/>
              <a:gd name="connsiteX273" fmla="*/ 7156094 w 9922465"/>
              <a:gd name="connsiteY273" fmla="*/ 1762373 h 1934496"/>
              <a:gd name="connsiteX274" fmla="*/ 7211286 w 9922465"/>
              <a:gd name="connsiteY274" fmla="*/ 1707182 h 1934496"/>
              <a:gd name="connsiteX275" fmla="*/ 7080993 w 9922465"/>
              <a:gd name="connsiteY275" fmla="*/ 1707182 h 1934496"/>
              <a:gd name="connsiteX276" fmla="*/ 7136185 w 9922465"/>
              <a:gd name="connsiteY276" fmla="*/ 1762373 h 1934496"/>
              <a:gd name="connsiteX277" fmla="*/ 7080993 w 9922465"/>
              <a:gd name="connsiteY277" fmla="*/ 1817564 h 1934496"/>
              <a:gd name="connsiteX278" fmla="*/ 7025801 w 9922465"/>
              <a:gd name="connsiteY278" fmla="*/ 1762373 h 1934496"/>
              <a:gd name="connsiteX279" fmla="*/ 7080993 w 9922465"/>
              <a:gd name="connsiteY279" fmla="*/ 1707182 h 1934496"/>
              <a:gd name="connsiteX280" fmla="*/ 6947357 w 9922465"/>
              <a:gd name="connsiteY280" fmla="*/ 1707182 h 1934496"/>
              <a:gd name="connsiteX281" fmla="*/ 7002549 w 9922465"/>
              <a:gd name="connsiteY281" fmla="*/ 1762373 h 1934496"/>
              <a:gd name="connsiteX282" fmla="*/ 6947357 w 9922465"/>
              <a:gd name="connsiteY282" fmla="*/ 1817564 h 1934496"/>
              <a:gd name="connsiteX283" fmla="*/ 6892165 w 9922465"/>
              <a:gd name="connsiteY283" fmla="*/ 1762373 h 1934496"/>
              <a:gd name="connsiteX284" fmla="*/ 6947357 w 9922465"/>
              <a:gd name="connsiteY284" fmla="*/ 1707182 h 1934496"/>
              <a:gd name="connsiteX285" fmla="*/ 6817063 w 9922465"/>
              <a:gd name="connsiteY285" fmla="*/ 1707182 h 1934496"/>
              <a:gd name="connsiteX286" fmla="*/ 6872255 w 9922465"/>
              <a:gd name="connsiteY286" fmla="*/ 1762373 h 1934496"/>
              <a:gd name="connsiteX287" fmla="*/ 6817063 w 9922465"/>
              <a:gd name="connsiteY287" fmla="*/ 1817564 h 1934496"/>
              <a:gd name="connsiteX288" fmla="*/ 6761871 w 9922465"/>
              <a:gd name="connsiteY288" fmla="*/ 1762373 h 1934496"/>
              <a:gd name="connsiteX289" fmla="*/ 6817063 w 9922465"/>
              <a:gd name="connsiteY289" fmla="*/ 1707182 h 1934496"/>
              <a:gd name="connsiteX290" fmla="*/ 6683431 w 9922465"/>
              <a:gd name="connsiteY290" fmla="*/ 1707182 h 1934496"/>
              <a:gd name="connsiteX291" fmla="*/ 6738623 w 9922465"/>
              <a:gd name="connsiteY291" fmla="*/ 1762373 h 1934496"/>
              <a:gd name="connsiteX292" fmla="*/ 6683431 w 9922465"/>
              <a:gd name="connsiteY292" fmla="*/ 1817564 h 1934496"/>
              <a:gd name="connsiteX293" fmla="*/ 6628239 w 9922465"/>
              <a:gd name="connsiteY293" fmla="*/ 1762373 h 1934496"/>
              <a:gd name="connsiteX294" fmla="*/ 6683431 w 9922465"/>
              <a:gd name="connsiteY294" fmla="*/ 1707182 h 1934496"/>
              <a:gd name="connsiteX295" fmla="*/ 6553137 w 9922465"/>
              <a:gd name="connsiteY295" fmla="*/ 1707182 h 1934496"/>
              <a:gd name="connsiteX296" fmla="*/ 6608329 w 9922465"/>
              <a:gd name="connsiteY296" fmla="*/ 1762373 h 1934496"/>
              <a:gd name="connsiteX297" fmla="*/ 6553137 w 9922465"/>
              <a:gd name="connsiteY297" fmla="*/ 1817564 h 1934496"/>
              <a:gd name="connsiteX298" fmla="*/ 6497945 w 9922465"/>
              <a:gd name="connsiteY298" fmla="*/ 1762373 h 1934496"/>
              <a:gd name="connsiteX299" fmla="*/ 6553137 w 9922465"/>
              <a:gd name="connsiteY299" fmla="*/ 1707182 h 1934496"/>
              <a:gd name="connsiteX300" fmla="*/ 6419502 w 9922465"/>
              <a:gd name="connsiteY300" fmla="*/ 1707182 h 1934496"/>
              <a:gd name="connsiteX301" fmla="*/ 6474694 w 9922465"/>
              <a:gd name="connsiteY301" fmla="*/ 1762373 h 1934496"/>
              <a:gd name="connsiteX302" fmla="*/ 6419502 w 9922465"/>
              <a:gd name="connsiteY302" fmla="*/ 1817564 h 1934496"/>
              <a:gd name="connsiteX303" fmla="*/ 6364310 w 9922465"/>
              <a:gd name="connsiteY303" fmla="*/ 1762373 h 1934496"/>
              <a:gd name="connsiteX304" fmla="*/ 6419502 w 9922465"/>
              <a:gd name="connsiteY304" fmla="*/ 1707182 h 1934496"/>
              <a:gd name="connsiteX305" fmla="*/ 6289207 w 9922465"/>
              <a:gd name="connsiteY305" fmla="*/ 1707182 h 1934496"/>
              <a:gd name="connsiteX306" fmla="*/ 6344399 w 9922465"/>
              <a:gd name="connsiteY306" fmla="*/ 1762373 h 1934496"/>
              <a:gd name="connsiteX307" fmla="*/ 6289207 w 9922465"/>
              <a:gd name="connsiteY307" fmla="*/ 1817564 h 1934496"/>
              <a:gd name="connsiteX308" fmla="*/ 6234015 w 9922465"/>
              <a:gd name="connsiteY308" fmla="*/ 1762373 h 1934496"/>
              <a:gd name="connsiteX309" fmla="*/ 6289207 w 9922465"/>
              <a:gd name="connsiteY309" fmla="*/ 1707182 h 1934496"/>
              <a:gd name="connsiteX310" fmla="*/ 6155572 w 9922465"/>
              <a:gd name="connsiteY310" fmla="*/ 1707182 h 1934496"/>
              <a:gd name="connsiteX311" fmla="*/ 6210764 w 9922465"/>
              <a:gd name="connsiteY311" fmla="*/ 1762373 h 1934496"/>
              <a:gd name="connsiteX312" fmla="*/ 6155572 w 9922465"/>
              <a:gd name="connsiteY312" fmla="*/ 1817564 h 1934496"/>
              <a:gd name="connsiteX313" fmla="*/ 6100380 w 9922465"/>
              <a:gd name="connsiteY313" fmla="*/ 1762373 h 1934496"/>
              <a:gd name="connsiteX314" fmla="*/ 6155572 w 9922465"/>
              <a:gd name="connsiteY314" fmla="*/ 1707182 h 1934496"/>
              <a:gd name="connsiteX315" fmla="*/ 6021938 w 9922465"/>
              <a:gd name="connsiteY315" fmla="*/ 1707182 h 1934496"/>
              <a:gd name="connsiteX316" fmla="*/ 6077130 w 9922465"/>
              <a:gd name="connsiteY316" fmla="*/ 1762373 h 1934496"/>
              <a:gd name="connsiteX317" fmla="*/ 6021938 w 9922465"/>
              <a:gd name="connsiteY317" fmla="*/ 1817564 h 1934496"/>
              <a:gd name="connsiteX318" fmla="*/ 5966746 w 9922465"/>
              <a:gd name="connsiteY318" fmla="*/ 1762373 h 1934496"/>
              <a:gd name="connsiteX319" fmla="*/ 6021938 w 9922465"/>
              <a:gd name="connsiteY319" fmla="*/ 1707182 h 1934496"/>
              <a:gd name="connsiteX320" fmla="*/ 5884964 w 9922465"/>
              <a:gd name="connsiteY320" fmla="*/ 1707182 h 1934496"/>
              <a:gd name="connsiteX321" fmla="*/ 5940156 w 9922465"/>
              <a:gd name="connsiteY321" fmla="*/ 1762373 h 1934496"/>
              <a:gd name="connsiteX322" fmla="*/ 5884964 w 9922465"/>
              <a:gd name="connsiteY322" fmla="*/ 1817564 h 1934496"/>
              <a:gd name="connsiteX323" fmla="*/ 5829772 w 9922465"/>
              <a:gd name="connsiteY323" fmla="*/ 1762373 h 1934496"/>
              <a:gd name="connsiteX324" fmla="*/ 5884964 w 9922465"/>
              <a:gd name="connsiteY324" fmla="*/ 1707182 h 1934496"/>
              <a:gd name="connsiteX325" fmla="*/ 5754670 w 9922465"/>
              <a:gd name="connsiteY325" fmla="*/ 1707182 h 1934496"/>
              <a:gd name="connsiteX326" fmla="*/ 5809862 w 9922465"/>
              <a:gd name="connsiteY326" fmla="*/ 1762373 h 1934496"/>
              <a:gd name="connsiteX327" fmla="*/ 5754670 w 9922465"/>
              <a:gd name="connsiteY327" fmla="*/ 1817564 h 1934496"/>
              <a:gd name="connsiteX328" fmla="*/ 5699478 w 9922465"/>
              <a:gd name="connsiteY328" fmla="*/ 1762373 h 1934496"/>
              <a:gd name="connsiteX329" fmla="*/ 5754670 w 9922465"/>
              <a:gd name="connsiteY329" fmla="*/ 1707182 h 1934496"/>
              <a:gd name="connsiteX330" fmla="*/ 5621035 w 9922465"/>
              <a:gd name="connsiteY330" fmla="*/ 1707182 h 1934496"/>
              <a:gd name="connsiteX331" fmla="*/ 5676227 w 9922465"/>
              <a:gd name="connsiteY331" fmla="*/ 1762373 h 1934496"/>
              <a:gd name="connsiteX332" fmla="*/ 5621035 w 9922465"/>
              <a:gd name="connsiteY332" fmla="*/ 1817564 h 1934496"/>
              <a:gd name="connsiteX333" fmla="*/ 5565843 w 9922465"/>
              <a:gd name="connsiteY333" fmla="*/ 1762373 h 1934496"/>
              <a:gd name="connsiteX334" fmla="*/ 5621035 w 9922465"/>
              <a:gd name="connsiteY334" fmla="*/ 1707182 h 1934496"/>
              <a:gd name="connsiteX335" fmla="*/ 5487399 w 9922465"/>
              <a:gd name="connsiteY335" fmla="*/ 1707182 h 1934496"/>
              <a:gd name="connsiteX336" fmla="*/ 5542591 w 9922465"/>
              <a:gd name="connsiteY336" fmla="*/ 1762373 h 1934496"/>
              <a:gd name="connsiteX337" fmla="*/ 5487399 w 9922465"/>
              <a:gd name="connsiteY337" fmla="*/ 1817564 h 1934496"/>
              <a:gd name="connsiteX338" fmla="*/ 5432207 w 9922465"/>
              <a:gd name="connsiteY338" fmla="*/ 1762373 h 1934496"/>
              <a:gd name="connsiteX339" fmla="*/ 5487399 w 9922465"/>
              <a:gd name="connsiteY339" fmla="*/ 1707182 h 1934496"/>
              <a:gd name="connsiteX340" fmla="*/ 5357105 w 9922465"/>
              <a:gd name="connsiteY340" fmla="*/ 1707182 h 1934496"/>
              <a:gd name="connsiteX341" fmla="*/ 5412297 w 9922465"/>
              <a:gd name="connsiteY341" fmla="*/ 1762373 h 1934496"/>
              <a:gd name="connsiteX342" fmla="*/ 5357105 w 9922465"/>
              <a:gd name="connsiteY342" fmla="*/ 1817564 h 1934496"/>
              <a:gd name="connsiteX343" fmla="*/ 5301913 w 9922465"/>
              <a:gd name="connsiteY343" fmla="*/ 1762373 h 1934496"/>
              <a:gd name="connsiteX344" fmla="*/ 5357105 w 9922465"/>
              <a:gd name="connsiteY344" fmla="*/ 1707182 h 1934496"/>
              <a:gd name="connsiteX345" fmla="*/ 5223473 w 9922465"/>
              <a:gd name="connsiteY345" fmla="*/ 1707182 h 1934496"/>
              <a:gd name="connsiteX346" fmla="*/ 5278665 w 9922465"/>
              <a:gd name="connsiteY346" fmla="*/ 1762373 h 1934496"/>
              <a:gd name="connsiteX347" fmla="*/ 5223473 w 9922465"/>
              <a:gd name="connsiteY347" fmla="*/ 1817564 h 1934496"/>
              <a:gd name="connsiteX348" fmla="*/ 5168281 w 9922465"/>
              <a:gd name="connsiteY348" fmla="*/ 1762373 h 1934496"/>
              <a:gd name="connsiteX349" fmla="*/ 5223473 w 9922465"/>
              <a:gd name="connsiteY349" fmla="*/ 1707182 h 1934496"/>
              <a:gd name="connsiteX350" fmla="*/ 5093178 w 9922465"/>
              <a:gd name="connsiteY350" fmla="*/ 1707182 h 1934496"/>
              <a:gd name="connsiteX351" fmla="*/ 5148370 w 9922465"/>
              <a:gd name="connsiteY351" fmla="*/ 1762373 h 1934496"/>
              <a:gd name="connsiteX352" fmla="*/ 5093178 w 9922465"/>
              <a:gd name="connsiteY352" fmla="*/ 1817564 h 1934496"/>
              <a:gd name="connsiteX353" fmla="*/ 5037986 w 9922465"/>
              <a:gd name="connsiteY353" fmla="*/ 1762373 h 1934496"/>
              <a:gd name="connsiteX354" fmla="*/ 5093178 w 9922465"/>
              <a:gd name="connsiteY354" fmla="*/ 1707182 h 1934496"/>
              <a:gd name="connsiteX355" fmla="*/ 4959543 w 9922465"/>
              <a:gd name="connsiteY355" fmla="*/ 1707182 h 1934496"/>
              <a:gd name="connsiteX356" fmla="*/ 5014735 w 9922465"/>
              <a:gd name="connsiteY356" fmla="*/ 1762373 h 1934496"/>
              <a:gd name="connsiteX357" fmla="*/ 4959543 w 9922465"/>
              <a:gd name="connsiteY357" fmla="*/ 1817564 h 1934496"/>
              <a:gd name="connsiteX358" fmla="*/ 4904351 w 9922465"/>
              <a:gd name="connsiteY358" fmla="*/ 1762373 h 1934496"/>
              <a:gd name="connsiteX359" fmla="*/ 4959543 w 9922465"/>
              <a:gd name="connsiteY359" fmla="*/ 1707182 h 1934496"/>
              <a:gd name="connsiteX360" fmla="*/ 4829251 w 9922465"/>
              <a:gd name="connsiteY360" fmla="*/ 1707182 h 1934496"/>
              <a:gd name="connsiteX361" fmla="*/ 4884443 w 9922465"/>
              <a:gd name="connsiteY361" fmla="*/ 1762373 h 1934496"/>
              <a:gd name="connsiteX362" fmla="*/ 4829251 w 9922465"/>
              <a:gd name="connsiteY362" fmla="*/ 1817564 h 1934496"/>
              <a:gd name="connsiteX363" fmla="*/ 4774059 w 9922465"/>
              <a:gd name="connsiteY363" fmla="*/ 1762373 h 1934496"/>
              <a:gd name="connsiteX364" fmla="*/ 4829251 w 9922465"/>
              <a:gd name="connsiteY364" fmla="*/ 1707182 h 1934496"/>
              <a:gd name="connsiteX365" fmla="*/ 4695613 w 9922465"/>
              <a:gd name="connsiteY365" fmla="*/ 1707182 h 1934496"/>
              <a:gd name="connsiteX366" fmla="*/ 4750805 w 9922465"/>
              <a:gd name="connsiteY366" fmla="*/ 1762373 h 1934496"/>
              <a:gd name="connsiteX367" fmla="*/ 4695613 w 9922465"/>
              <a:gd name="connsiteY367" fmla="*/ 1817564 h 1934496"/>
              <a:gd name="connsiteX368" fmla="*/ 4640421 w 9922465"/>
              <a:gd name="connsiteY368" fmla="*/ 1762373 h 1934496"/>
              <a:gd name="connsiteX369" fmla="*/ 4695613 w 9922465"/>
              <a:gd name="connsiteY369" fmla="*/ 1707182 h 1934496"/>
              <a:gd name="connsiteX370" fmla="*/ 3098681 w 9922465"/>
              <a:gd name="connsiteY370" fmla="*/ 1707182 h 1934496"/>
              <a:gd name="connsiteX371" fmla="*/ 3153873 w 9922465"/>
              <a:gd name="connsiteY371" fmla="*/ 1762373 h 1934496"/>
              <a:gd name="connsiteX372" fmla="*/ 3098681 w 9922465"/>
              <a:gd name="connsiteY372" fmla="*/ 1817564 h 1934496"/>
              <a:gd name="connsiteX373" fmla="*/ 3043489 w 9922465"/>
              <a:gd name="connsiteY373" fmla="*/ 1762373 h 1934496"/>
              <a:gd name="connsiteX374" fmla="*/ 3098681 w 9922465"/>
              <a:gd name="connsiteY374" fmla="*/ 1707182 h 1934496"/>
              <a:gd name="connsiteX375" fmla="*/ 2971729 w 9922465"/>
              <a:gd name="connsiteY375" fmla="*/ 1707182 h 1934496"/>
              <a:gd name="connsiteX376" fmla="*/ 3026921 w 9922465"/>
              <a:gd name="connsiteY376" fmla="*/ 1762373 h 1934496"/>
              <a:gd name="connsiteX377" fmla="*/ 2971729 w 9922465"/>
              <a:gd name="connsiteY377" fmla="*/ 1817564 h 1934496"/>
              <a:gd name="connsiteX378" fmla="*/ 2916537 w 9922465"/>
              <a:gd name="connsiteY378" fmla="*/ 1762373 h 1934496"/>
              <a:gd name="connsiteX379" fmla="*/ 2971729 w 9922465"/>
              <a:gd name="connsiteY379" fmla="*/ 1707182 h 1934496"/>
              <a:gd name="connsiteX380" fmla="*/ 2834772 w 9922465"/>
              <a:gd name="connsiteY380" fmla="*/ 1707182 h 1934496"/>
              <a:gd name="connsiteX381" fmla="*/ 2889964 w 9922465"/>
              <a:gd name="connsiteY381" fmla="*/ 1762373 h 1934496"/>
              <a:gd name="connsiteX382" fmla="*/ 2834772 w 9922465"/>
              <a:gd name="connsiteY382" fmla="*/ 1817564 h 1934496"/>
              <a:gd name="connsiteX383" fmla="*/ 2779580 w 9922465"/>
              <a:gd name="connsiteY383" fmla="*/ 1762373 h 1934496"/>
              <a:gd name="connsiteX384" fmla="*/ 2834772 w 9922465"/>
              <a:gd name="connsiteY384" fmla="*/ 1707182 h 1934496"/>
              <a:gd name="connsiteX385" fmla="*/ 2707817 w 9922465"/>
              <a:gd name="connsiteY385" fmla="*/ 1707182 h 1934496"/>
              <a:gd name="connsiteX386" fmla="*/ 2763009 w 9922465"/>
              <a:gd name="connsiteY386" fmla="*/ 1762373 h 1934496"/>
              <a:gd name="connsiteX387" fmla="*/ 2707817 w 9922465"/>
              <a:gd name="connsiteY387" fmla="*/ 1817564 h 1934496"/>
              <a:gd name="connsiteX388" fmla="*/ 2652625 w 9922465"/>
              <a:gd name="connsiteY388" fmla="*/ 1762373 h 1934496"/>
              <a:gd name="connsiteX389" fmla="*/ 2707817 w 9922465"/>
              <a:gd name="connsiteY389" fmla="*/ 1707182 h 1934496"/>
              <a:gd name="connsiteX390" fmla="*/ 2570843 w 9922465"/>
              <a:gd name="connsiteY390" fmla="*/ 1707182 h 1934496"/>
              <a:gd name="connsiteX391" fmla="*/ 2626036 w 9922465"/>
              <a:gd name="connsiteY391" fmla="*/ 1762373 h 1934496"/>
              <a:gd name="connsiteX392" fmla="*/ 2570843 w 9922465"/>
              <a:gd name="connsiteY392" fmla="*/ 1817564 h 1934496"/>
              <a:gd name="connsiteX393" fmla="*/ 2515651 w 9922465"/>
              <a:gd name="connsiteY393" fmla="*/ 1762373 h 1934496"/>
              <a:gd name="connsiteX394" fmla="*/ 2570843 w 9922465"/>
              <a:gd name="connsiteY394" fmla="*/ 1707182 h 1934496"/>
              <a:gd name="connsiteX395" fmla="*/ 2437207 w 9922465"/>
              <a:gd name="connsiteY395" fmla="*/ 1707182 h 1934496"/>
              <a:gd name="connsiteX396" fmla="*/ 2492398 w 9922465"/>
              <a:gd name="connsiteY396" fmla="*/ 1762373 h 1934496"/>
              <a:gd name="connsiteX397" fmla="*/ 2437207 w 9922465"/>
              <a:gd name="connsiteY397" fmla="*/ 1817564 h 1934496"/>
              <a:gd name="connsiteX398" fmla="*/ 2382015 w 9922465"/>
              <a:gd name="connsiteY398" fmla="*/ 1762373 h 1934496"/>
              <a:gd name="connsiteX399" fmla="*/ 2437207 w 9922465"/>
              <a:gd name="connsiteY399" fmla="*/ 1707182 h 1934496"/>
              <a:gd name="connsiteX400" fmla="*/ 2303575 w 9922465"/>
              <a:gd name="connsiteY400" fmla="*/ 1707182 h 1934496"/>
              <a:gd name="connsiteX401" fmla="*/ 2358767 w 9922465"/>
              <a:gd name="connsiteY401" fmla="*/ 1762373 h 1934496"/>
              <a:gd name="connsiteX402" fmla="*/ 2303575 w 9922465"/>
              <a:gd name="connsiteY402" fmla="*/ 1817564 h 1934496"/>
              <a:gd name="connsiteX403" fmla="*/ 2248383 w 9922465"/>
              <a:gd name="connsiteY403" fmla="*/ 1762373 h 1934496"/>
              <a:gd name="connsiteX404" fmla="*/ 2303575 w 9922465"/>
              <a:gd name="connsiteY404" fmla="*/ 1707182 h 1934496"/>
              <a:gd name="connsiteX405" fmla="*/ 2173282 w 9922465"/>
              <a:gd name="connsiteY405" fmla="*/ 1707182 h 1934496"/>
              <a:gd name="connsiteX406" fmla="*/ 2228474 w 9922465"/>
              <a:gd name="connsiteY406" fmla="*/ 1762373 h 1934496"/>
              <a:gd name="connsiteX407" fmla="*/ 2173282 w 9922465"/>
              <a:gd name="connsiteY407" fmla="*/ 1817564 h 1934496"/>
              <a:gd name="connsiteX408" fmla="*/ 2118090 w 9922465"/>
              <a:gd name="connsiteY408" fmla="*/ 1762373 h 1934496"/>
              <a:gd name="connsiteX409" fmla="*/ 2173282 w 9922465"/>
              <a:gd name="connsiteY409" fmla="*/ 1707182 h 1934496"/>
              <a:gd name="connsiteX410" fmla="*/ 2039648 w 9922465"/>
              <a:gd name="connsiteY410" fmla="*/ 1707182 h 1934496"/>
              <a:gd name="connsiteX411" fmla="*/ 2094840 w 9922465"/>
              <a:gd name="connsiteY411" fmla="*/ 1762373 h 1934496"/>
              <a:gd name="connsiteX412" fmla="*/ 2039648 w 9922465"/>
              <a:gd name="connsiteY412" fmla="*/ 1817564 h 1934496"/>
              <a:gd name="connsiteX413" fmla="*/ 1984455 w 9922465"/>
              <a:gd name="connsiteY413" fmla="*/ 1762373 h 1934496"/>
              <a:gd name="connsiteX414" fmla="*/ 2039648 w 9922465"/>
              <a:gd name="connsiteY414" fmla="*/ 1707182 h 1934496"/>
              <a:gd name="connsiteX415" fmla="*/ 1909353 w 9922465"/>
              <a:gd name="connsiteY415" fmla="*/ 1707182 h 1934496"/>
              <a:gd name="connsiteX416" fmla="*/ 1964545 w 9922465"/>
              <a:gd name="connsiteY416" fmla="*/ 1762373 h 1934496"/>
              <a:gd name="connsiteX417" fmla="*/ 1909353 w 9922465"/>
              <a:gd name="connsiteY417" fmla="*/ 1817564 h 1934496"/>
              <a:gd name="connsiteX418" fmla="*/ 1854161 w 9922465"/>
              <a:gd name="connsiteY418" fmla="*/ 1762373 h 1934496"/>
              <a:gd name="connsiteX419" fmla="*/ 1909353 w 9922465"/>
              <a:gd name="connsiteY419" fmla="*/ 1707182 h 1934496"/>
              <a:gd name="connsiteX420" fmla="*/ 1779058 w 9922465"/>
              <a:gd name="connsiteY420" fmla="*/ 1707182 h 1934496"/>
              <a:gd name="connsiteX421" fmla="*/ 1834251 w 9922465"/>
              <a:gd name="connsiteY421" fmla="*/ 1762373 h 1934496"/>
              <a:gd name="connsiteX422" fmla="*/ 1779058 w 9922465"/>
              <a:gd name="connsiteY422" fmla="*/ 1817564 h 1934496"/>
              <a:gd name="connsiteX423" fmla="*/ 1723867 w 9922465"/>
              <a:gd name="connsiteY423" fmla="*/ 1762373 h 1934496"/>
              <a:gd name="connsiteX424" fmla="*/ 1779058 w 9922465"/>
              <a:gd name="connsiteY424" fmla="*/ 1707182 h 1934496"/>
              <a:gd name="connsiteX425" fmla="*/ 1645422 w 9922465"/>
              <a:gd name="connsiteY425" fmla="*/ 1707182 h 1934496"/>
              <a:gd name="connsiteX426" fmla="*/ 1700617 w 9922465"/>
              <a:gd name="connsiteY426" fmla="*/ 1762373 h 1934496"/>
              <a:gd name="connsiteX427" fmla="*/ 1645422 w 9922465"/>
              <a:gd name="connsiteY427" fmla="*/ 1817564 h 1934496"/>
              <a:gd name="connsiteX428" fmla="*/ 1590230 w 9922465"/>
              <a:gd name="connsiteY428" fmla="*/ 1762373 h 1934496"/>
              <a:gd name="connsiteX429" fmla="*/ 1645422 w 9922465"/>
              <a:gd name="connsiteY429" fmla="*/ 1707182 h 1934496"/>
              <a:gd name="connsiteX430" fmla="*/ 1515130 w 9922465"/>
              <a:gd name="connsiteY430" fmla="*/ 1707182 h 1934496"/>
              <a:gd name="connsiteX431" fmla="*/ 1570322 w 9922465"/>
              <a:gd name="connsiteY431" fmla="*/ 1762373 h 1934496"/>
              <a:gd name="connsiteX432" fmla="*/ 1515130 w 9922465"/>
              <a:gd name="connsiteY432" fmla="*/ 1817564 h 1934496"/>
              <a:gd name="connsiteX433" fmla="*/ 1459938 w 9922465"/>
              <a:gd name="connsiteY433" fmla="*/ 1762373 h 1934496"/>
              <a:gd name="connsiteX434" fmla="*/ 1515130 w 9922465"/>
              <a:gd name="connsiteY434" fmla="*/ 1707182 h 1934496"/>
              <a:gd name="connsiteX435" fmla="*/ 1381494 w 9922465"/>
              <a:gd name="connsiteY435" fmla="*/ 1707182 h 1934496"/>
              <a:gd name="connsiteX436" fmla="*/ 1436688 w 9922465"/>
              <a:gd name="connsiteY436" fmla="*/ 1762373 h 1934496"/>
              <a:gd name="connsiteX437" fmla="*/ 1381494 w 9922465"/>
              <a:gd name="connsiteY437" fmla="*/ 1817564 h 1934496"/>
              <a:gd name="connsiteX438" fmla="*/ 1326303 w 9922465"/>
              <a:gd name="connsiteY438" fmla="*/ 1762373 h 1934496"/>
              <a:gd name="connsiteX439" fmla="*/ 1381494 w 9922465"/>
              <a:gd name="connsiteY439" fmla="*/ 1707182 h 1934496"/>
              <a:gd name="connsiteX440" fmla="*/ 1251201 w 9922465"/>
              <a:gd name="connsiteY440" fmla="*/ 1707182 h 1934496"/>
              <a:gd name="connsiteX441" fmla="*/ 1306393 w 9922465"/>
              <a:gd name="connsiteY441" fmla="*/ 1762373 h 1934496"/>
              <a:gd name="connsiteX442" fmla="*/ 1251201 w 9922465"/>
              <a:gd name="connsiteY442" fmla="*/ 1817564 h 1934496"/>
              <a:gd name="connsiteX443" fmla="*/ 1196010 w 9922465"/>
              <a:gd name="connsiteY443" fmla="*/ 1762373 h 1934496"/>
              <a:gd name="connsiteX444" fmla="*/ 1251201 w 9922465"/>
              <a:gd name="connsiteY444" fmla="*/ 1707182 h 1934496"/>
              <a:gd name="connsiteX445" fmla="*/ 1909361 w 9922465"/>
              <a:gd name="connsiteY445" fmla="*/ 1580232 h 1934496"/>
              <a:gd name="connsiteX446" fmla="*/ 1964554 w 9922465"/>
              <a:gd name="connsiteY446" fmla="*/ 1635423 h 1934496"/>
              <a:gd name="connsiteX447" fmla="*/ 1909361 w 9922465"/>
              <a:gd name="connsiteY447" fmla="*/ 1690614 h 1934496"/>
              <a:gd name="connsiteX448" fmla="*/ 1854168 w 9922465"/>
              <a:gd name="connsiteY448" fmla="*/ 1635423 h 1934496"/>
              <a:gd name="connsiteX449" fmla="*/ 1909361 w 9922465"/>
              <a:gd name="connsiteY449" fmla="*/ 1580232 h 1934496"/>
              <a:gd name="connsiteX450" fmla="*/ 1779065 w 9922465"/>
              <a:gd name="connsiteY450" fmla="*/ 1580232 h 1934496"/>
              <a:gd name="connsiteX451" fmla="*/ 1834257 w 9922465"/>
              <a:gd name="connsiteY451" fmla="*/ 1635423 h 1934496"/>
              <a:gd name="connsiteX452" fmla="*/ 1779065 w 9922465"/>
              <a:gd name="connsiteY452" fmla="*/ 1690614 h 1934496"/>
              <a:gd name="connsiteX453" fmla="*/ 1723872 w 9922465"/>
              <a:gd name="connsiteY453" fmla="*/ 1635423 h 1934496"/>
              <a:gd name="connsiteX454" fmla="*/ 1779065 w 9922465"/>
              <a:gd name="connsiteY454" fmla="*/ 1580232 h 1934496"/>
              <a:gd name="connsiteX455" fmla="*/ 1645431 w 9922465"/>
              <a:gd name="connsiteY455" fmla="*/ 1580232 h 1934496"/>
              <a:gd name="connsiteX456" fmla="*/ 1700623 w 9922465"/>
              <a:gd name="connsiteY456" fmla="*/ 1635423 h 1934496"/>
              <a:gd name="connsiteX457" fmla="*/ 1645431 w 9922465"/>
              <a:gd name="connsiteY457" fmla="*/ 1690614 h 1934496"/>
              <a:gd name="connsiteX458" fmla="*/ 1590238 w 9922465"/>
              <a:gd name="connsiteY458" fmla="*/ 1635423 h 1934496"/>
              <a:gd name="connsiteX459" fmla="*/ 1645431 w 9922465"/>
              <a:gd name="connsiteY459" fmla="*/ 1580232 h 1934496"/>
              <a:gd name="connsiteX460" fmla="*/ 1515140 w 9922465"/>
              <a:gd name="connsiteY460" fmla="*/ 1580232 h 1934496"/>
              <a:gd name="connsiteX461" fmla="*/ 1570329 w 9922465"/>
              <a:gd name="connsiteY461" fmla="*/ 1635423 h 1934496"/>
              <a:gd name="connsiteX462" fmla="*/ 1515140 w 9922465"/>
              <a:gd name="connsiteY462" fmla="*/ 1690614 h 1934496"/>
              <a:gd name="connsiteX463" fmla="*/ 1459945 w 9922465"/>
              <a:gd name="connsiteY463" fmla="*/ 1635423 h 1934496"/>
              <a:gd name="connsiteX464" fmla="*/ 1515140 w 9922465"/>
              <a:gd name="connsiteY464" fmla="*/ 1580232 h 1934496"/>
              <a:gd name="connsiteX465" fmla="*/ 1381504 w 9922465"/>
              <a:gd name="connsiteY465" fmla="*/ 1580232 h 1934496"/>
              <a:gd name="connsiteX466" fmla="*/ 1436697 w 9922465"/>
              <a:gd name="connsiteY466" fmla="*/ 1635423 h 1934496"/>
              <a:gd name="connsiteX467" fmla="*/ 1381504 w 9922465"/>
              <a:gd name="connsiteY467" fmla="*/ 1690614 h 1934496"/>
              <a:gd name="connsiteX468" fmla="*/ 1326312 w 9922465"/>
              <a:gd name="connsiteY468" fmla="*/ 1635423 h 1934496"/>
              <a:gd name="connsiteX469" fmla="*/ 1381504 w 9922465"/>
              <a:gd name="connsiteY469" fmla="*/ 1580232 h 1934496"/>
              <a:gd name="connsiteX470" fmla="*/ 1251210 w 9922465"/>
              <a:gd name="connsiteY470" fmla="*/ 1580232 h 1934496"/>
              <a:gd name="connsiteX471" fmla="*/ 1306401 w 9922465"/>
              <a:gd name="connsiteY471" fmla="*/ 1635423 h 1934496"/>
              <a:gd name="connsiteX472" fmla="*/ 1251210 w 9922465"/>
              <a:gd name="connsiteY472" fmla="*/ 1690614 h 1934496"/>
              <a:gd name="connsiteX473" fmla="*/ 1196016 w 9922465"/>
              <a:gd name="connsiteY473" fmla="*/ 1635423 h 1934496"/>
              <a:gd name="connsiteX474" fmla="*/ 1251210 w 9922465"/>
              <a:gd name="connsiteY474" fmla="*/ 1580232 h 1934496"/>
              <a:gd name="connsiteX475" fmla="*/ 9068806 w 9922465"/>
              <a:gd name="connsiteY475" fmla="*/ 1580228 h 1934496"/>
              <a:gd name="connsiteX476" fmla="*/ 9123998 w 9922465"/>
              <a:gd name="connsiteY476" fmla="*/ 1635419 h 1934496"/>
              <a:gd name="connsiteX477" fmla="*/ 9068806 w 9922465"/>
              <a:gd name="connsiteY477" fmla="*/ 1690610 h 1934496"/>
              <a:gd name="connsiteX478" fmla="*/ 9013614 w 9922465"/>
              <a:gd name="connsiteY478" fmla="*/ 1635419 h 1934496"/>
              <a:gd name="connsiteX479" fmla="*/ 9068806 w 9922465"/>
              <a:gd name="connsiteY479" fmla="*/ 1580228 h 1934496"/>
              <a:gd name="connsiteX480" fmla="*/ 8671243 w 9922465"/>
              <a:gd name="connsiteY480" fmla="*/ 1580228 h 1934496"/>
              <a:gd name="connsiteX481" fmla="*/ 8726435 w 9922465"/>
              <a:gd name="connsiteY481" fmla="*/ 1635419 h 1934496"/>
              <a:gd name="connsiteX482" fmla="*/ 8671243 w 9922465"/>
              <a:gd name="connsiteY482" fmla="*/ 1690610 h 1934496"/>
              <a:gd name="connsiteX483" fmla="*/ 8616051 w 9922465"/>
              <a:gd name="connsiteY483" fmla="*/ 1635419 h 1934496"/>
              <a:gd name="connsiteX484" fmla="*/ 8671243 w 9922465"/>
              <a:gd name="connsiteY484" fmla="*/ 1580228 h 1934496"/>
              <a:gd name="connsiteX485" fmla="*/ 8537609 w 9922465"/>
              <a:gd name="connsiteY485" fmla="*/ 1580228 h 1934496"/>
              <a:gd name="connsiteX486" fmla="*/ 8592801 w 9922465"/>
              <a:gd name="connsiteY486" fmla="*/ 1635419 h 1934496"/>
              <a:gd name="connsiteX487" fmla="*/ 8537609 w 9922465"/>
              <a:gd name="connsiteY487" fmla="*/ 1690610 h 1934496"/>
              <a:gd name="connsiteX488" fmla="*/ 8482417 w 9922465"/>
              <a:gd name="connsiteY488" fmla="*/ 1635419 h 1934496"/>
              <a:gd name="connsiteX489" fmla="*/ 8537609 w 9922465"/>
              <a:gd name="connsiteY489" fmla="*/ 1580228 h 1934496"/>
              <a:gd name="connsiteX490" fmla="*/ 8407318 w 9922465"/>
              <a:gd name="connsiteY490" fmla="*/ 1580228 h 1934496"/>
              <a:gd name="connsiteX491" fmla="*/ 8462510 w 9922465"/>
              <a:gd name="connsiteY491" fmla="*/ 1635419 h 1934496"/>
              <a:gd name="connsiteX492" fmla="*/ 8407318 w 9922465"/>
              <a:gd name="connsiteY492" fmla="*/ 1690610 h 1934496"/>
              <a:gd name="connsiteX493" fmla="*/ 8352126 w 9922465"/>
              <a:gd name="connsiteY493" fmla="*/ 1635419 h 1934496"/>
              <a:gd name="connsiteX494" fmla="*/ 8407318 w 9922465"/>
              <a:gd name="connsiteY494" fmla="*/ 1580228 h 1934496"/>
              <a:gd name="connsiteX495" fmla="*/ 8273682 w 9922465"/>
              <a:gd name="connsiteY495" fmla="*/ 1580228 h 1934496"/>
              <a:gd name="connsiteX496" fmla="*/ 8328874 w 9922465"/>
              <a:gd name="connsiteY496" fmla="*/ 1635419 h 1934496"/>
              <a:gd name="connsiteX497" fmla="*/ 8273682 w 9922465"/>
              <a:gd name="connsiteY497" fmla="*/ 1690610 h 1934496"/>
              <a:gd name="connsiteX498" fmla="*/ 8218490 w 9922465"/>
              <a:gd name="connsiteY498" fmla="*/ 1635419 h 1934496"/>
              <a:gd name="connsiteX499" fmla="*/ 8273682 w 9922465"/>
              <a:gd name="connsiteY499" fmla="*/ 1580228 h 1934496"/>
              <a:gd name="connsiteX500" fmla="*/ 8143386 w 9922465"/>
              <a:gd name="connsiteY500" fmla="*/ 1580228 h 1934496"/>
              <a:gd name="connsiteX501" fmla="*/ 8198578 w 9922465"/>
              <a:gd name="connsiteY501" fmla="*/ 1635419 h 1934496"/>
              <a:gd name="connsiteX502" fmla="*/ 8143386 w 9922465"/>
              <a:gd name="connsiteY502" fmla="*/ 1690610 h 1934496"/>
              <a:gd name="connsiteX503" fmla="*/ 8088194 w 9922465"/>
              <a:gd name="connsiteY503" fmla="*/ 1635419 h 1934496"/>
              <a:gd name="connsiteX504" fmla="*/ 8143386 w 9922465"/>
              <a:gd name="connsiteY504" fmla="*/ 1580228 h 1934496"/>
              <a:gd name="connsiteX505" fmla="*/ 8009752 w 9922465"/>
              <a:gd name="connsiteY505" fmla="*/ 1580228 h 1934496"/>
              <a:gd name="connsiteX506" fmla="*/ 8064944 w 9922465"/>
              <a:gd name="connsiteY506" fmla="*/ 1635419 h 1934496"/>
              <a:gd name="connsiteX507" fmla="*/ 8009752 w 9922465"/>
              <a:gd name="connsiteY507" fmla="*/ 1690610 h 1934496"/>
              <a:gd name="connsiteX508" fmla="*/ 7954560 w 9922465"/>
              <a:gd name="connsiteY508" fmla="*/ 1635419 h 1934496"/>
              <a:gd name="connsiteX509" fmla="*/ 8009752 w 9922465"/>
              <a:gd name="connsiteY509" fmla="*/ 1580228 h 1934496"/>
              <a:gd name="connsiteX510" fmla="*/ 7876117 w 9922465"/>
              <a:gd name="connsiteY510" fmla="*/ 1580228 h 1934496"/>
              <a:gd name="connsiteX511" fmla="*/ 7931309 w 9922465"/>
              <a:gd name="connsiteY511" fmla="*/ 1635419 h 1934496"/>
              <a:gd name="connsiteX512" fmla="*/ 7876117 w 9922465"/>
              <a:gd name="connsiteY512" fmla="*/ 1690610 h 1934496"/>
              <a:gd name="connsiteX513" fmla="*/ 7820925 w 9922465"/>
              <a:gd name="connsiteY513" fmla="*/ 1635419 h 1934496"/>
              <a:gd name="connsiteX514" fmla="*/ 7876117 w 9922465"/>
              <a:gd name="connsiteY514" fmla="*/ 1580228 h 1934496"/>
              <a:gd name="connsiteX515" fmla="*/ 7745824 w 9922465"/>
              <a:gd name="connsiteY515" fmla="*/ 1580228 h 1934496"/>
              <a:gd name="connsiteX516" fmla="*/ 7801016 w 9922465"/>
              <a:gd name="connsiteY516" fmla="*/ 1635419 h 1934496"/>
              <a:gd name="connsiteX517" fmla="*/ 7745824 w 9922465"/>
              <a:gd name="connsiteY517" fmla="*/ 1690610 h 1934496"/>
              <a:gd name="connsiteX518" fmla="*/ 7690632 w 9922465"/>
              <a:gd name="connsiteY518" fmla="*/ 1635419 h 1934496"/>
              <a:gd name="connsiteX519" fmla="*/ 7745824 w 9922465"/>
              <a:gd name="connsiteY519" fmla="*/ 1580228 h 1934496"/>
              <a:gd name="connsiteX520" fmla="*/ 7608849 w 9922465"/>
              <a:gd name="connsiteY520" fmla="*/ 1580228 h 1934496"/>
              <a:gd name="connsiteX521" fmla="*/ 7664041 w 9922465"/>
              <a:gd name="connsiteY521" fmla="*/ 1635419 h 1934496"/>
              <a:gd name="connsiteX522" fmla="*/ 7608849 w 9922465"/>
              <a:gd name="connsiteY522" fmla="*/ 1690610 h 1934496"/>
              <a:gd name="connsiteX523" fmla="*/ 7553657 w 9922465"/>
              <a:gd name="connsiteY523" fmla="*/ 1635419 h 1934496"/>
              <a:gd name="connsiteX524" fmla="*/ 7608849 w 9922465"/>
              <a:gd name="connsiteY524" fmla="*/ 1580228 h 1934496"/>
              <a:gd name="connsiteX525" fmla="*/ 7481895 w 9922465"/>
              <a:gd name="connsiteY525" fmla="*/ 1580228 h 1934496"/>
              <a:gd name="connsiteX526" fmla="*/ 7537087 w 9922465"/>
              <a:gd name="connsiteY526" fmla="*/ 1635419 h 1934496"/>
              <a:gd name="connsiteX527" fmla="*/ 7481895 w 9922465"/>
              <a:gd name="connsiteY527" fmla="*/ 1690610 h 1934496"/>
              <a:gd name="connsiteX528" fmla="*/ 7426703 w 9922465"/>
              <a:gd name="connsiteY528" fmla="*/ 1635419 h 1934496"/>
              <a:gd name="connsiteX529" fmla="*/ 7481895 w 9922465"/>
              <a:gd name="connsiteY529" fmla="*/ 1580228 h 1934496"/>
              <a:gd name="connsiteX530" fmla="*/ 7341579 w 9922465"/>
              <a:gd name="connsiteY530" fmla="*/ 1580228 h 1934496"/>
              <a:gd name="connsiteX531" fmla="*/ 7396771 w 9922465"/>
              <a:gd name="connsiteY531" fmla="*/ 1635419 h 1934496"/>
              <a:gd name="connsiteX532" fmla="*/ 7341579 w 9922465"/>
              <a:gd name="connsiteY532" fmla="*/ 1690610 h 1934496"/>
              <a:gd name="connsiteX533" fmla="*/ 7286387 w 9922465"/>
              <a:gd name="connsiteY533" fmla="*/ 1635419 h 1934496"/>
              <a:gd name="connsiteX534" fmla="*/ 7341579 w 9922465"/>
              <a:gd name="connsiteY534" fmla="*/ 1580228 h 1934496"/>
              <a:gd name="connsiteX535" fmla="*/ 7211286 w 9922465"/>
              <a:gd name="connsiteY535" fmla="*/ 1580228 h 1934496"/>
              <a:gd name="connsiteX536" fmla="*/ 7266478 w 9922465"/>
              <a:gd name="connsiteY536" fmla="*/ 1635419 h 1934496"/>
              <a:gd name="connsiteX537" fmla="*/ 7211286 w 9922465"/>
              <a:gd name="connsiteY537" fmla="*/ 1690610 h 1934496"/>
              <a:gd name="connsiteX538" fmla="*/ 7156094 w 9922465"/>
              <a:gd name="connsiteY538" fmla="*/ 1635419 h 1934496"/>
              <a:gd name="connsiteX539" fmla="*/ 7211286 w 9922465"/>
              <a:gd name="connsiteY539" fmla="*/ 1580228 h 1934496"/>
              <a:gd name="connsiteX540" fmla="*/ 7080993 w 9922465"/>
              <a:gd name="connsiteY540" fmla="*/ 1580228 h 1934496"/>
              <a:gd name="connsiteX541" fmla="*/ 7136185 w 9922465"/>
              <a:gd name="connsiteY541" fmla="*/ 1635419 h 1934496"/>
              <a:gd name="connsiteX542" fmla="*/ 7080993 w 9922465"/>
              <a:gd name="connsiteY542" fmla="*/ 1690610 h 1934496"/>
              <a:gd name="connsiteX543" fmla="*/ 7025801 w 9922465"/>
              <a:gd name="connsiteY543" fmla="*/ 1635419 h 1934496"/>
              <a:gd name="connsiteX544" fmla="*/ 7080993 w 9922465"/>
              <a:gd name="connsiteY544" fmla="*/ 1580228 h 1934496"/>
              <a:gd name="connsiteX545" fmla="*/ 6947357 w 9922465"/>
              <a:gd name="connsiteY545" fmla="*/ 1580228 h 1934496"/>
              <a:gd name="connsiteX546" fmla="*/ 7002549 w 9922465"/>
              <a:gd name="connsiteY546" fmla="*/ 1635419 h 1934496"/>
              <a:gd name="connsiteX547" fmla="*/ 6947357 w 9922465"/>
              <a:gd name="connsiteY547" fmla="*/ 1690610 h 1934496"/>
              <a:gd name="connsiteX548" fmla="*/ 6892165 w 9922465"/>
              <a:gd name="connsiteY548" fmla="*/ 1635419 h 1934496"/>
              <a:gd name="connsiteX549" fmla="*/ 6947357 w 9922465"/>
              <a:gd name="connsiteY549" fmla="*/ 1580228 h 1934496"/>
              <a:gd name="connsiteX550" fmla="*/ 6817063 w 9922465"/>
              <a:gd name="connsiteY550" fmla="*/ 1580228 h 1934496"/>
              <a:gd name="connsiteX551" fmla="*/ 6872255 w 9922465"/>
              <a:gd name="connsiteY551" fmla="*/ 1635419 h 1934496"/>
              <a:gd name="connsiteX552" fmla="*/ 6817063 w 9922465"/>
              <a:gd name="connsiteY552" fmla="*/ 1690610 h 1934496"/>
              <a:gd name="connsiteX553" fmla="*/ 6761871 w 9922465"/>
              <a:gd name="connsiteY553" fmla="*/ 1635419 h 1934496"/>
              <a:gd name="connsiteX554" fmla="*/ 6817063 w 9922465"/>
              <a:gd name="connsiteY554" fmla="*/ 1580228 h 1934496"/>
              <a:gd name="connsiteX555" fmla="*/ 6683431 w 9922465"/>
              <a:gd name="connsiteY555" fmla="*/ 1580228 h 1934496"/>
              <a:gd name="connsiteX556" fmla="*/ 6738623 w 9922465"/>
              <a:gd name="connsiteY556" fmla="*/ 1635419 h 1934496"/>
              <a:gd name="connsiteX557" fmla="*/ 6683431 w 9922465"/>
              <a:gd name="connsiteY557" fmla="*/ 1690610 h 1934496"/>
              <a:gd name="connsiteX558" fmla="*/ 6628239 w 9922465"/>
              <a:gd name="connsiteY558" fmla="*/ 1635419 h 1934496"/>
              <a:gd name="connsiteX559" fmla="*/ 6683431 w 9922465"/>
              <a:gd name="connsiteY559" fmla="*/ 1580228 h 1934496"/>
              <a:gd name="connsiteX560" fmla="*/ 6553137 w 9922465"/>
              <a:gd name="connsiteY560" fmla="*/ 1580228 h 1934496"/>
              <a:gd name="connsiteX561" fmla="*/ 6608329 w 9922465"/>
              <a:gd name="connsiteY561" fmla="*/ 1635419 h 1934496"/>
              <a:gd name="connsiteX562" fmla="*/ 6553137 w 9922465"/>
              <a:gd name="connsiteY562" fmla="*/ 1690610 h 1934496"/>
              <a:gd name="connsiteX563" fmla="*/ 6497945 w 9922465"/>
              <a:gd name="connsiteY563" fmla="*/ 1635419 h 1934496"/>
              <a:gd name="connsiteX564" fmla="*/ 6553137 w 9922465"/>
              <a:gd name="connsiteY564" fmla="*/ 1580228 h 1934496"/>
              <a:gd name="connsiteX565" fmla="*/ 6419502 w 9922465"/>
              <a:gd name="connsiteY565" fmla="*/ 1580228 h 1934496"/>
              <a:gd name="connsiteX566" fmla="*/ 6474694 w 9922465"/>
              <a:gd name="connsiteY566" fmla="*/ 1635419 h 1934496"/>
              <a:gd name="connsiteX567" fmla="*/ 6419502 w 9922465"/>
              <a:gd name="connsiteY567" fmla="*/ 1690610 h 1934496"/>
              <a:gd name="connsiteX568" fmla="*/ 6364310 w 9922465"/>
              <a:gd name="connsiteY568" fmla="*/ 1635419 h 1934496"/>
              <a:gd name="connsiteX569" fmla="*/ 6419502 w 9922465"/>
              <a:gd name="connsiteY569" fmla="*/ 1580228 h 1934496"/>
              <a:gd name="connsiteX570" fmla="*/ 6289208 w 9922465"/>
              <a:gd name="connsiteY570" fmla="*/ 1580228 h 1934496"/>
              <a:gd name="connsiteX571" fmla="*/ 6344400 w 9922465"/>
              <a:gd name="connsiteY571" fmla="*/ 1635419 h 1934496"/>
              <a:gd name="connsiteX572" fmla="*/ 6289208 w 9922465"/>
              <a:gd name="connsiteY572" fmla="*/ 1690610 h 1934496"/>
              <a:gd name="connsiteX573" fmla="*/ 6234016 w 9922465"/>
              <a:gd name="connsiteY573" fmla="*/ 1635419 h 1934496"/>
              <a:gd name="connsiteX574" fmla="*/ 6289208 w 9922465"/>
              <a:gd name="connsiteY574" fmla="*/ 1580228 h 1934496"/>
              <a:gd name="connsiteX575" fmla="*/ 6155572 w 9922465"/>
              <a:gd name="connsiteY575" fmla="*/ 1580228 h 1934496"/>
              <a:gd name="connsiteX576" fmla="*/ 6210764 w 9922465"/>
              <a:gd name="connsiteY576" fmla="*/ 1635419 h 1934496"/>
              <a:gd name="connsiteX577" fmla="*/ 6155572 w 9922465"/>
              <a:gd name="connsiteY577" fmla="*/ 1690610 h 1934496"/>
              <a:gd name="connsiteX578" fmla="*/ 6100380 w 9922465"/>
              <a:gd name="connsiteY578" fmla="*/ 1635419 h 1934496"/>
              <a:gd name="connsiteX579" fmla="*/ 6155572 w 9922465"/>
              <a:gd name="connsiteY579" fmla="*/ 1580228 h 1934496"/>
              <a:gd name="connsiteX580" fmla="*/ 6021938 w 9922465"/>
              <a:gd name="connsiteY580" fmla="*/ 1580228 h 1934496"/>
              <a:gd name="connsiteX581" fmla="*/ 6077130 w 9922465"/>
              <a:gd name="connsiteY581" fmla="*/ 1635419 h 1934496"/>
              <a:gd name="connsiteX582" fmla="*/ 6021938 w 9922465"/>
              <a:gd name="connsiteY582" fmla="*/ 1690610 h 1934496"/>
              <a:gd name="connsiteX583" fmla="*/ 5966746 w 9922465"/>
              <a:gd name="connsiteY583" fmla="*/ 1635419 h 1934496"/>
              <a:gd name="connsiteX584" fmla="*/ 6021938 w 9922465"/>
              <a:gd name="connsiteY584" fmla="*/ 1580228 h 1934496"/>
              <a:gd name="connsiteX585" fmla="*/ 5884964 w 9922465"/>
              <a:gd name="connsiteY585" fmla="*/ 1580228 h 1934496"/>
              <a:gd name="connsiteX586" fmla="*/ 5940156 w 9922465"/>
              <a:gd name="connsiteY586" fmla="*/ 1635419 h 1934496"/>
              <a:gd name="connsiteX587" fmla="*/ 5884964 w 9922465"/>
              <a:gd name="connsiteY587" fmla="*/ 1690610 h 1934496"/>
              <a:gd name="connsiteX588" fmla="*/ 5829772 w 9922465"/>
              <a:gd name="connsiteY588" fmla="*/ 1635419 h 1934496"/>
              <a:gd name="connsiteX589" fmla="*/ 5884964 w 9922465"/>
              <a:gd name="connsiteY589" fmla="*/ 1580228 h 1934496"/>
              <a:gd name="connsiteX590" fmla="*/ 5754670 w 9922465"/>
              <a:gd name="connsiteY590" fmla="*/ 1580228 h 1934496"/>
              <a:gd name="connsiteX591" fmla="*/ 5809862 w 9922465"/>
              <a:gd name="connsiteY591" fmla="*/ 1635419 h 1934496"/>
              <a:gd name="connsiteX592" fmla="*/ 5754670 w 9922465"/>
              <a:gd name="connsiteY592" fmla="*/ 1690610 h 1934496"/>
              <a:gd name="connsiteX593" fmla="*/ 5699478 w 9922465"/>
              <a:gd name="connsiteY593" fmla="*/ 1635419 h 1934496"/>
              <a:gd name="connsiteX594" fmla="*/ 5754670 w 9922465"/>
              <a:gd name="connsiteY594" fmla="*/ 1580228 h 1934496"/>
              <a:gd name="connsiteX595" fmla="*/ 5621035 w 9922465"/>
              <a:gd name="connsiteY595" fmla="*/ 1580228 h 1934496"/>
              <a:gd name="connsiteX596" fmla="*/ 5676227 w 9922465"/>
              <a:gd name="connsiteY596" fmla="*/ 1635419 h 1934496"/>
              <a:gd name="connsiteX597" fmla="*/ 5621035 w 9922465"/>
              <a:gd name="connsiteY597" fmla="*/ 1690610 h 1934496"/>
              <a:gd name="connsiteX598" fmla="*/ 5565843 w 9922465"/>
              <a:gd name="connsiteY598" fmla="*/ 1635419 h 1934496"/>
              <a:gd name="connsiteX599" fmla="*/ 5621035 w 9922465"/>
              <a:gd name="connsiteY599" fmla="*/ 1580228 h 1934496"/>
              <a:gd name="connsiteX600" fmla="*/ 5357105 w 9922465"/>
              <a:gd name="connsiteY600" fmla="*/ 1580228 h 1934496"/>
              <a:gd name="connsiteX601" fmla="*/ 5412297 w 9922465"/>
              <a:gd name="connsiteY601" fmla="*/ 1635419 h 1934496"/>
              <a:gd name="connsiteX602" fmla="*/ 5357105 w 9922465"/>
              <a:gd name="connsiteY602" fmla="*/ 1690610 h 1934496"/>
              <a:gd name="connsiteX603" fmla="*/ 5301913 w 9922465"/>
              <a:gd name="connsiteY603" fmla="*/ 1635419 h 1934496"/>
              <a:gd name="connsiteX604" fmla="*/ 5357105 w 9922465"/>
              <a:gd name="connsiteY604" fmla="*/ 1580228 h 1934496"/>
              <a:gd name="connsiteX605" fmla="*/ 5223473 w 9922465"/>
              <a:gd name="connsiteY605" fmla="*/ 1580228 h 1934496"/>
              <a:gd name="connsiteX606" fmla="*/ 5278665 w 9922465"/>
              <a:gd name="connsiteY606" fmla="*/ 1635419 h 1934496"/>
              <a:gd name="connsiteX607" fmla="*/ 5223473 w 9922465"/>
              <a:gd name="connsiteY607" fmla="*/ 1690610 h 1934496"/>
              <a:gd name="connsiteX608" fmla="*/ 5168281 w 9922465"/>
              <a:gd name="connsiteY608" fmla="*/ 1635419 h 1934496"/>
              <a:gd name="connsiteX609" fmla="*/ 5223473 w 9922465"/>
              <a:gd name="connsiteY609" fmla="*/ 1580228 h 1934496"/>
              <a:gd name="connsiteX610" fmla="*/ 5093178 w 9922465"/>
              <a:gd name="connsiteY610" fmla="*/ 1580228 h 1934496"/>
              <a:gd name="connsiteX611" fmla="*/ 5148370 w 9922465"/>
              <a:gd name="connsiteY611" fmla="*/ 1635419 h 1934496"/>
              <a:gd name="connsiteX612" fmla="*/ 5093178 w 9922465"/>
              <a:gd name="connsiteY612" fmla="*/ 1690610 h 1934496"/>
              <a:gd name="connsiteX613" fmla="*/ 5037986 w 9922465"/>
              <a:gd name="connsiteY613" fmla="*/ 1635419 h 1934496"/>
              <a:gd name="connsiteX614" fmla="*/ 5093178 w 9922465"/>
              <a:gd name="connsiteY614" fmla="*/ 1580228 h 1934496"/>
              <a:gd name="connsiteX615" fmla="*/ 4959543 w 9922465"/>
              <a:gd name="connsiteY615" fmla="*/ 1580228 h 1934496"/>
              <a:gd name="connsiteX616" fmla="*/ 5014735 w 9922465"/>
              <a:gd name="connsiteY616" fmla="*/ 1635419 h 1934496"/>
              <a:gd name="connsiteX617" fmla="*/ 4959543 w 9922465"/>
              <a:gd name="connsiteY617" fmla="*/ 1690610 h 1934496"/>
              <a:gd name="connsiteX618" fmla="*/ 4904351 w 9922465"/>
              <a:gd name="connsiteY618" fmla="*/ 1635419 h 1934496"/>
              <a:gd name="connsiteX619" fmla="*/ 4959543 w 9922465"/>
              <a:gd name="connsiteY619" fmla="*/ 1580228 h 1934496"/>
              <a:gd name="connsiteX620" fmla="*/ 4829251 w 9922465"/>
              <a:gd name="connsiteY620" fmla="*/ 1580228 h 1934496"/>
              <a:gd name="connsiteX621" fmla="*/ 4884443 w 9922465"/>
              <a:gd name="connsiteY621" fmla="*/ 1635419 h 1934496"/>
              <a:gd name="connsiteX622" fmla="*/ 4829251 w 9922465"/>
              <a:gd name="connsiteY622" fmla="*/ 1690610 h 1934496"/>
              <a:gd name="connsiteX623" fmla="*/ 4774059 w 9922465"/>
              <a:gd name="connsiteY623" fmla="*/ 1635419 h 1934496"/>
              <a:gd name="connsiteX624" fmla="*/ 4829251 w 9922465"/>
              <a:gd name="connsiteY624" fmla="*/ 1580228 h 1934496"/>
              <a:gd name="connsiteX625" fmla="*/ 4695613 w 9922465"/>
              <a:gd name="connsiteY625" fmla="*/ 1580228 h 1934496"/>
              <a:gd name="connsiteX626" fmla="*/ 4750805 w 9922465"/>
              <a:gd name="connsiteY626" fmla="*/ 1635419 h 1934496"/>
              <a:gd name="connsiteX627" fmla="*/ 4695613 w 9922465"/>
              <a:gd name="connsiteY627" fmla="*/ 1690610 h 1934496"/>
              <a:gd name="connsiteX628" fmla="*/ 4640421 w 9922465"/>
              <a:gd name="connsiteY628" fmla="*/ 1635419 h 1934496"/>
              <a:gd name="connsiteX629" fmla="*/ 4695613 w 9922465"/>
              <a:gd name="connsiteY629" fmla="*/ 1580228 h 1934496"/>
              <a:gd name="connsiteX630" fmla="*/ 4565322 w 9922465"/>
              <a:gd name="connsiteY630" fmla="*/ 1580228 h 1934496"/>
              <a:gd name="connsiteX631" fmla="*/ 4620514 w 9922465"/>
              <a:gd name="connsiteY631" fmla="*/ 1635419 h 1934496"/>
              <a:gd name="connsiteX632" fmla="*/ 4565322 w 9922465"/>
              <a:gd name="connsiteY632" fmla="*/ 1690610 h 1934496"/>
              <a:gd name="connsiteX633" fmla="*/ 4510130 w 9922465"/>
              <a:gd name="connsiteY633" fmla="*/ 1635419 h 1934496"/>
              <a:gd name="connsiteX634" fmla="*/ 4565322 w 9922465"/>
              <a:gd name="connsiteY634" fmla="*/ 1580228 h 1934496"/>
              <a:gd name="connsiteX635" fmla="*/ 3098681 w 9922465"/>
              <a:gd name="connsiteY635" fmla="*/ 1580228 h 1934496"/>
              <a:gd name="connsiteX636" fmla="*/ 3153873 w 9922465"/>
              <a:gd name="connsiteY636" fmla="*/ 1635419 h 1934496"/>
              <a:gd name="connsiteX637" fmla="*/ 3098681 w 9922465"/>
              <a:gd name="connsiteY637" fmla="*/ 1690610 h 1934496"/>
              <a:gd name="connsiteX638" fmla="*/ 3043489 w 9922465"/>
              <a:gd name="connsiteY638" fmla="*/ 1635419 h 1934496"/>
              <a:gd name="connsiteX639" fmla="*/ 3098681 w 9922465"/>
              <a:gd name="connsiteY639" fmla="*/ 1580228 h 1934496"/>
              <a:gd name="connsiteX640" fmla="*/ 2971729 w 9922465"/>
              <a:gd name="connsiteY640" fmla="*/ 1580228 h 1934496"/>
              <a:gd name="connsiteX641" fmla="*/ 3026921 w 9922465"/>
              <a:gd name="connsiteY641" fmla="*/ 1635419 h 1934496"/>
              <a:gd name="connsiteX642" fmla="*/ 2971729 w 9922465"/>
              <a:gd name="connsiteY642" fmla="*/ 1690610 h 1934496"/>
              <a:gd name="connsiteX643" fmla="*/ 2916537 w 9922465"/>
              <a:gd name="connsiteY643" fmla="*/ 1635419 h 1934496"/>
              <a:gd name="connsiteX644" fmla="*/ 2971729 w 9922465"/>
              <a:gd name="connsiteY644" fmla="*/ 1580228 h 1934496"/>
              <a:gd name="connsiteX645" fmla="*/ 2834783 w 9922465"/>
              <a:gd name="connsiteY645" fmla="*/ 1580228 h 1934496"/>
              <a:gd name="connsiteX646" fmla="*/ 2889974 w 9922465"/>
              <a:gd name="connsiteY646" fmla="*/ 1635419 h 1934496"/>
              <a:gd name="connsiteX647" fmla="*/ 2834783 w 9922465"/>
              <a:gd name="connsiteY647" fmla="*/ 1690610 h 1934496"/>
              <a:gd name="connsiteX648" fmla="*/ 2779590 w 9922465"/>
              <a:gd name="connsiteY648" fmla="*/ 1635419 h 1934496"/>
              <a:gd name="connsiteX649" fmla="*/ 2834783 w 9922465"/>
              <a:gd name="connsiteY649" fmla="*/ 1580228 h 1934496"/>
              <a:gd name="connsiteX650" fmla="*/ 2707828 w 9922465"/>
              <a:gd name="connsiteY650" fmla="*/ 1580228 h 1934496"/>
              <a:gd name="connsiteX651" fmla="*/ 2763021 w 9922465"/>
              <a:gd name="connsiteY651" fmla="*/ 1635419 h 1934496"/>
              <a:gd name="connsiteX652" fmla="*/ 2707828 w 9922465"/>
              <a:gd name="connsiteY652" fmla="*/ 1690610 h 1934496"/>
              <a:gd name="connsiteX653" fmla="*/ 2652636 w 9922465"/>
              <a:gd name="connsiteY653" fmla="*/ 1635419 h 1934496"/>
              <a:gd name="connsiteX654" fmla="*/ 2707828 w 9922465"/>
              <a:gd name="connsiteY654" fmla="*/ 1580228 h 1934496"/>
              <a:gd name="connsiteX655" fmla="*/ 2570854 w 9922465"/>
              <a:gd name="connsiteY655" fmla="*/ 1580228 h 1934496"/>
              <a:gd name="connsiteX656" fmla="*/ 2626046 w 9922465"/>
              <a:gd name="connsiteY656" fmla="*/ 1635419 h 1934496"/>
              <a:gd name="connsiteX657" fmla="*/ 2570854 w 9922465"/>
              <a:gd name="connsiteY657" fmla="*/ 1690610 h 1934496"/>
              <a:gd name="connsiteX658" fmla="*/ 2515662 w 9922465"/>
              <a:gd name="connsiteY658" fmla="*/ 1635419 h 1934496"/>
              <a:gd name="connsiteX659" fmla="*/ 2570854 w 9922465"/>
              <a:gd name="connsiteY659" fmla="*/ 1580228 h 1934496"/>
              <a:gd name="connsiteX660" fmla="*/ 2437218 w 9922465"/>
              <a:gd name="connsiteY660" fmla="*/ 1580228 h 1934496"/>
              <a:gd name="connsiteX661" fmla="*/ 2492409 w 9922465"/>
              <a:gd name="connsiteY661" fmla="*/ 1635419 h 1934496"/>
              <a:gd name="connsiteX662" fmla="*/ 2437218 w 9922465"/>
              <a:gd name="connsiteY662" fmla="*/ 1690610 h 1934496"/>
              <a:gd name="connsiteX663" fmla="*/ 2382026 w 9922465"/>
              <a:gd name="connsiteY663" fmla="*/ 1635419 h 1934496"/>
              <a:gd name="connsiteX664" fmla="*/ 2437218 w 9922465"/>
              <a:gd name="connsiteY664" fmla="*/ 1580228 h 1934496"/>
              <a:gd name="connsiteX665" fmla="*/ 2303586 w 9922465"/>
              <a:gd name="connsiteY665" fmla="*/ 1580228 h 1934496"/>
              <a:gd name="connsiteX666" fmla="*/ 2358778 w 9922465"/>
              <a:gd name="connsiteY666" fmla="*/ 1635419 h 1934496"/>
              <a:gd name="connsiteX667" fmla="*/ 2303586 w 9922465"/>
              <a:gd name="connsiteY667" fmla="*/ 1690610 h 1934496"/>
              <a:gd name="connsiteX668" fmla="*/ 2248394 w 9922465"/>
              <a:gd name="connsiteY668" fmla="*/ 1635419 h 1934496"/>
              <a:gd name="connsiteX669" fmla="*/ 2303586 w 9922465"/>
              <a:gd name="connsiteY669" fmla="*/ 1580228 h 1934496"/>
              <a:gd name="connsiteX670" fmla="*/ 2173293 w 9922465"/>
              <a:gd name="connsiteY670" fmla="*/ 1580228 h 1934496"/>
              <a:gd name="connsiteX671" fmla="*/ 2228486 w 9922465"/>
              <a:gd name="connsiteY671" fmla="*/ 1635419 h 1934496"/>
              <a:gd name="connsiteX672" fmla="*/ 2173293 w 9922465"/>
              <a:gd name="connsiteY672" fmla="*/ 1690610 h 1934496"/>
              <a:gd name="connsiteX673" fmla="*/ 2118101 w 9922465"/>
              <a:gd name="connsiteY673" fmla="*/ 1635419 h 1934496"/>
              <a:gd name="connsiteX674" fmla="*/ 2173293 w 9922465"/>
              <a:gd name="connsiteY674" fmla="*/ 1580228 h 1934496"/>
              <a:gd name="connsiteX675" fmla="*/ 2039658 w 9922465"/>
              <a:gd name="connsiteY675" fmla="*/ 1580228 h 1934496"/>
              <a:gd name="connsiteX676" fmla="*/ 2094851 w 9922465"/>
              <a:gd name="connsiteY676" fmla="*/ 1635419 h 1934496"/>
              <a:gd name="connsiteX677" fmla="*/ 2039658 w 9922465"/>
              <a:gd name="connsiteY677" fmla="*/ 1690610 h 1934496"/>
              <a:gd name="connsiteX678" fmla="*/ 1984465 w 9922465"/>
              <a:gd name="connsiteY678" fmla="*/ 1635419 h 1934496"/>
              <a:gd name="connsiteX679" fmla="*/ 2039658 w 9922465"/>
              <a:gd name="connsiteY679" fmla="*/ 1580228 h 1934496"/>
              <a:gd name="connsiteX680" fmla="*/ 9068807 w 9922465"/>
              <a:gd name="connsiteY680" fmla="*/ 1459958 h 1934496"/>
              <a:gd name="connsiteX681" fmla="*/ 9123999 w 9922465"/>
              <a:gd name="connsiteY681" fmla="*/ 1515149 h 1934496"/>
              <a:gd name="connsiteX682" fmla="*/ 9068807 w 9922465"/>
              <a:gd name="connsiteY682" fmla="*/ 1570340 h 1934496"/>
              <a:gd name="connsiteX683" fmla="*/ 9013615 w 9922465"/>
              <a:gd name="connsiteY683" fmla="*/ 1515149 h 1934496"/>
              <a:gd name="connsiteX684" fmla="*/ 9068807 w 9922465"/>
              <a:gd name="connsiteY684" fmla="*/ 1459958 h 1934496"/>
              <a:gd name="connsiteX685" fmla="*/ 8671244 w 9922465"/>
              <a:gd name="connsiteY685" fmla="*/ 1459958 h 1934496"/>
              <a:gd name="connsiteX686" fmla="*/ 8726436 w 9922465"/>
              <a:gd name="connsiteY686" fmla="*/ 1515149 h 1934496"/>
              <a:gd name="connsiteX687" fmla="*/ 8671244 w 9922465"/>
              <a:gd name="connsiteY687" fmla="*/ 1570340 h 1934496"/>
              <a:gd name="connsiteX688" fmla="*/ 8616052 w 9922465"/>
              <a:gd name="connsiteY688" fmla="*/ 1515149 h 1934496"/>
              <a:gd name="connsiteX689" fmla="*/ 8671244 w 9922465"/>
              <a:gd name="connsiteY689" fmla="*/ 1459958 h 1934496"/>
              <a:gd name="connsiteX690" fmla="*/ 8537612 w 9922465"/>
              <a:gd name="connsiteY690" fmla="*/ 1459958 h 1934496"/>
              <a:gd name="connsiteX691" fmla="*/ 8592804 w 9922465"/>
              <a:gd name="connsiteY691" fmla="*/ 1515149 h 1934496"/>
              <a:gd name="connsiteX692" fmla="*/ 8537612 w 9922465"/>
              <a:gd name="connsiteY692" fmla="*/ 1570340 h 1934496"/>
              <a:gd name="connsiteX693" fmla="*/ 8482420 w 9922465"/>
              <a:gd name="connsiteY693" fmla="*/ 1515149 h 1934496"/>
              <a:gd name="connsiteX694" fmla="*/ 8537612 w 9922465"/>
              <a:gd name="connsiteY694" fmla="*/ 1459958 h 1934496"/>
              <a:gd name="connsiteX695" fmla="*/ 8407316 w 9922465"/>
              <a:gd name="connsiteY695" fmla="*/ 1459958 h 1934496"/>
              <a:gd name="connsiteX696" fmla="*/ 8462508 w 9922465"/>
              <a:gd name="connsiteY696" fmla="*/ 1515149 h 1934496"/>
              <a:gd name="connsiteX697" fmla="*/ 8407316 w 9922465"/>
              <a:gd name="connsiteY697" fmla="*/ 1570340 h 1934496"/>
              <a:gd name="connsiteX698" fmla="*/ 8352124 w 9922465"/>
              <a:gd name="connsiteY698" fmla="*/ 1515149 h 1934496"/>
              <a:gd name="connsiteX699" fmla="*/ 8407316 w 9922465"/>
              <a:gd name="connsiteY699" fmla="*/ 1459958 h 1934496"/>
              <a:gd name="connsiteX700" fmla="*/ 8273682 w 9922465"/>
              <a:gd name="connsiteY700" fmla="*/ 1459958 h 1934496"/>
              <a:gd name="connsiteX701" fmla="*/ 8328874 w 9922465"/>
              <a:gd name="connsiteY701" fmla="*/ 1515149 h 1934496"/>
              <a:gd name="connsiteX702" fmla="*/ 8273682 w 9922465"/>
              <a:gd name="connsiteY702" fmla="*/ 1570340 h 1934496"/>
              <a:gd name="connsiteX703" fmla="*/ 8218490 w 9922465"/>
              <a:gd name="connsiteY703" fmla="*/ 1515149 h 1934496"/>
              <a:gd name="connsiteX704" fmla="*/ 8273682 w 9922465"/>
              <a:gd name="connsiteY704" fmla="*/ 1459958 h 1934496"/>
              <a:gd name="connsiteX705" fmla="*/ 8143388 w 9922465"/>
              <a:gd name="connsiteY705" fmla="*/ 1459958 h 1934496"/>
              <a:gd name="connsiteX706" fmla="*/ 8198580 w 9922465"/>
              <a:gd name="connsiteY706" fmla="*/ 1515149 h 1934496"/>
              <a:gd name="connsiteX707" fmla="*/ 8143388 w 9922465"/>
              <a:gd name="connsiteY707" fmla="*/ 1570340 h 1934496"/>
              <a:gd name="connsiteX708" fmla="*/ 8088196 w 9922465"/>
              <a:gd name="connsiteY708" fmla="*/ 1515149 h 1934496"/>
              <a:gd name="connsiteX709" fmla="*/ 8143388 w 9922465"/>
              <a:gd name="connsiteY709" fmla="*/ 1459958 h 1934496"/>
              <a:gd name="connsiteX710" fmla="*/ 8009753 w 9922465"/>
              <a:gd name="connsiteY710" fmla="*/ 1459958 h 1934496"/>
              <a:gd name="connsiteX711" fmla="*/ 8064945 w 9922465"/>
              <a:gd name="connsiteY711" fmla="*/ 1515149 h 1934496"/>
              <a:gd name="connsiteX712" fmla="*/ 8009753 w 9922465"/>
              <a:gd name="connsiteY712" fmla="*/ 1570340 h 1934496"/>
              <a:gd name="connsiteX713" fmla="*/ 7954561 w 9922465"/>
              <a:gd name="connsiteY713" fmla="*/ 1515149 h 1934496"/>
              <a:gd name="connsiteX714" fmla="*/ 8009753 w 9922465"/>
              <a:gd name="connsiteY714" fmla="*/ 1459958 h 1934496"/>
              <a:gd name="connsiteX715" fmla="*/ 7876118 w 9922465"/>
              <a:gd name="connsiteY715" fmla="*/ 1459958 h 1934496"/>
              <a:gd name="connsiteX716" fmla="*/ 7931310 w 9922465"/>
              <a:gd name="connsiteY716" fmla="*/ 1515149 h 1934496"/>
              <a:gd name="connsiteX717" fmla="*/ 7876118 w 9922465"/>
              <a:gd name="connsiteY717" fmla="*/ 1570340 h 1934496"/>
              <a:gd name="connsiteX718" fmla="*/ 7820926 w 9922465"/>
              <a:gd name="connsiteY718" fmla="*/ 1515149 h 1934496"/>
              <a:gd name="connsiteX719" fmla="*/ 7876118 w 9922465"/>
              <a:gd name="connsiteY719" fmla="*/ 1459958 h 1934496"/>
              <a:gd name="connsiteX720" fmla="*/ 7745823 w 9922465"/>
              <a:gd name="connsiteY720" fmla="*/ 1459958 h 1934496"/>
              <a:gd name="connsiteX721" fmla="*/ 7801015 w 9922465"/>
              <a:gd name="connsiteY721" fmla="*/ 1515149 h 1934496"/>
              <a:gd name="connsiteX722" fmla="*/ 7745823 w 9922465"/>
              <a:gd name="connsiteY722" fmla="*/ 1570340 h 1934496"/>
              <a:gd name="connsiteX723" fmla="*/ 7690631 w 9922465"/>
              <a:gd name="connsiteY723" fmla="*/ 1515149 h 1934496"/>
              <a:gd name="connsiteX724" fmla="*/ 7745823 w 9922465"/>
              <a:gd name="connsiteY724" fmla="*/ 1459958 h 1934496"/>
              <a:gd name="connsiteX725" fmla="*/ 7608849 w 9922465"/>
              <a:gd name="connsiteY725" fmla="*/ 1459958 h 1934496"/>
              <a:gd name="connsiteX726" fmla="*/ 7664041 w 9922465"/>
              <a:gd name="connsiteY726" fmla="*/ 1515149 h 1934496"/>
              <a:gd name="connsiteX727" fmla="*/ 7608849 w 9922465"/>
              <a:gd name="connsiteY727" fmla="*/ 1570340 h 1934496"/>
              <a:gd name="connsiteX728" fmla="*/ 7553657 w 9922465"/>
              <a:gd name="connsiteY728" fmla="*/ 1515149 h 1934496"/>
              <a:gd name="connsiteX729" fmla="*/ 7608849 w 9922465"/>
              <a:gd name="connsiteY729" fmla="*/ 1459958 h 1934496"/>
              <a:gd name="connsiteX730" fmla="*/ 7481897 w 9922465"/>
              <a:gd name="connsiteY730" fmla="*/ 1459958 h 1934496"/>
              <a:gd name="connsiteX731" fmla="*/ 7537089 w 9922465"/>
              <a:gd name="connsiteY731" fmla="*/ 1515149 h 1934496"/>
              <a:gd name="connsiteX732" fmla="*/ 7481897 w 9922465"/>
              <a:gd name="connsiteY732" fmla="*/ 1570340 h 1934496"/>
              <a:gd name="connsiteX733" fmla="*/ 7426705 w 9922465"/>
              <a:gd name="connsiteY733" fmla="*/ 1515149 h 1934496"/>
              <a:gd name="connsiteX734" fmla="*/ 7481897 w 9922465"/>
              <a:gd name="connsiteY734" fmla="*/ 1459958 h 1934496"/>
              <a:gd name="connsiteX735" fmla="*/ 7341579 w 9922465"/>
              <a:gd name="connsiteY735" fmla="*/ 1459958 h 1934496"/>
              <a:gd name="connsiteX736" fmla="*/ 7396771 w 9922465"/>
              <a:gd name="connsiteY736" fmla="*/ 1515149 h 1934496"/>
              <a:gd name="connsiteX737" fmla="*/ 7341579 w 9922465"/>
              <a:gd name="connsiteY737" fmla="*/ 1570340 h 1934496"/>
              <a:gd name="connsiteX738" fmla="*/ 7286387 w 9922465"/>
              <a:gd name="connsiteY738" fmla="*/ 1515149 h 1934496"/>
              <a:gd name="connsiteX739" fmla="*/ 7341579 w 9922465"/>
              <a:gd name="connsiteY739" fmla="*/ 1459958 h 1934496"/>
              <a:gd name="connsiteX740" fmla="*/ 7211286 w 9922465"/>
              <a:gd name="connsiteY740" fmla="*/ 1459958 h 1934496"/>
              <a:gd name="connsiteX741" fmla="*/ 7266478 w 9922465"/>
              <a:gd name="connsiteY741" fmla="*/ 1515149 h 1934496"/>
              <a:gd name="connsiteX742" fmla="*/ 7211286 w 9922465"/>
              <a:gd name="connsiteY742" fmla="*/ 1570340 h 1934496"/>
              <a:gd name="connsiteX743" fmla="*/ 7156094 w 9922465"/>
              <a:gd name="connsiteY743" fmla="*/ 1515149 h 1934496"/>
              <a:gd name="connsiteX744" fmla="*/ 7211286 w 9922465"/>
              <a:gd name="connsiteY744" fmla="*/ 1459958 h 1934496"/>
              <a:gd name="connsiteX745" fmla="*/ 7080993 w 9922465"/>
              <a:gd name="connsiteY745" fmla="*/ 1459958 h 1934496"/>
              <a:gd name="connsiteX746" fmla="*/ 7136185 w 9922465"/>
              <a:gd name="connsiteY746" fmla="*/ 1515149 h 1934496"/>
              <a:gd name="connsiteX747" fmla="*/ 7080993 w 9922465"/>
              <a:gd name="connsiteY747" fmla="*/ 1570340 h 1934496"/>
              <a:gd name="connsiteX748" fmla="*/ 7025801 w 9922465"/>
              <a:gd name="connsiteY748" fmla="*/ 1515149 h 1934496"/>
              <a:gd name="connsiteX749" fmla="*/ 7080993 w 9922465"/>
              <a:gd name="connsiteY749" fmla="*/ 1459958 h 1934496"/>
              <a:gd name="connsiteX750" fmla="*/ 6947357 w 9922465"/>
              <a:gd name="connsiteY750" fmla="*/ 1459958 h 1934496"/>
              <a:gd name="connsiteX751" fmla="*/ 7002549 w 9922465"/>
              <a:gd name="connsiteY751" fmla="*/ 1515149 h 1934496"/>
              <a:gd name="connsiteX752" fmla="*/ 6947357 w 9922465"/>
              <a:gd name="connsiteY752" fmla="*/ 1570340 h 1934496"/>
              <a:gd name="connsiteX753" fmla="*/ 6892165 w 9922465"/>
              <a:gd name="connsiteY753" fmla="*/ 1515149 h 1934496"/>
              <a:gd name="connsiteX754" fmla="*/ 6947357 w 9922465"/>
              <a:gd name="connsiteY754" fmla="*/ 1459958 h 1934496"/>
              <a:gd name="connsiteX755" fmla="*/ 6817064 w 9922465"/>
              <a:gd name="connsiteY755" fmla="*/ 1459958 h 1934496"/>
              <a:gd name="connsiteX756" fmla="*/ 6872256 w 9922465"/>
              <a:gd name="connsiteY756" fmla="*/ 1515149 h 1934496"/>
              <a:gd name="connsiteX757" fmla="*/ 6817064 w 9922465"/>
              <a:gd name="connsiteY757" fmla="*/ 1570340 h 1934496"/>
              <a:gd name="connsiteX758" fmla="*/ 6761872 w 9922465"/>
              <a:gd name="connsiteY758" fmla="*/ 1515149 h 1934496"/>
              <a:gd name="connsiteX759" fmla="*/ 6817064 w 9922465"/>
              <a:gd name="connsiteY759" fmla="*/ 1459958 h 1934496"/>
              <a:gd name="connsiteX760" fmla="*/ 6683431 w 9922465"/>
              <a:gd name="connsiteY760" fmla="*/ 1459958 h 1934496"/>
              <a:gd name="connsiteX761" fmla="*/ 6738623 w 9922465"/>
              <a:gd name="connsiteY761" fmla="*/ 1515149 h 1934496"/>
              <a:gd name="connsiteX762" fmla="*/ 6683431 w 9922465"/>
              <a:gd name="connsiteY762" fmla="*/ 1570340 h 1934496"/>
              <a:gd name="connsiteX763" fmla="*/ 6628239 w 9922465"/>
              <a:gd name="connsiteY763" fmla="*/ 1515149 h 1934496"/>
              <a:gd name="connsiteX764" fmla="*/ 6683431 w 9922465"/>
              <a:gd name="connsiteY764" fmla="*/ 1459958 h 1934496"/>
              <a:gd name="connsiteX765" fmla="*/ 6553137 w 9922465"/>
              <a:gd name="connsiteY765" fmla="*/ 1459958 h 1934496"/>
              <a:gd name="connsiteX766" fmla="*/ 6608329 w 9922465"/>
              <a:gd name="connsiteY766" fmla="*/ 1515149 h 1934496"/>
              <a:gd name="connsiteX767" fmla="*/ 6553137 w 9922465"/>
              <a:gd name="connsiteY767" fmla="*/ 1570340 h 1934496"/>
              <a:gd name="connsiteX768" fmla="*/ 6497945 w 9922465"/>
              <a:gd name="connsiteY768" fmla="*/ 1515149 h 1934496"/>
              <a:gd name="connsiteX769" fmla="*/ 6553137 w 9922465"/>
              <a:gd name="connsiteY769" fmla="*/ 1459958 h 1934496"/>
              <a:gd name="connsiteX770" fmla="*/ 6419502 w 9922465"/>
              <a:gd name="connsiteY770" fmla="*/ 1459958 h 1934496"/>
              <a:gd name="connsiteX771" fmla="*/ 6474694 w 9922465"/>
              <a:gd name="connsiteY771" fmla="*/ 1515149 h 1934496"/>
              <a:gd name="connsiteX772" fmla="*/ 6419502 w 9922465"/>
              <a:gd name="connsiteY772" fmla="*/ 1570340 h 1934496"/>
              <a:gd name="connsiteX773" fmla="*/ 6364310 w 9922465"/>
              <a:gd name="connsiteY773" fmla="*/ 1515149 h 1934496"/>
              <a:gd name="connsiteX774" fmla="*/ 6419502 w 9922465"/>
              <a:gd name="connsiteY774" fmla="*/ 1459958 h 1934496"/>
              <a:gd name="connsiteX775" fmla="*/ 6289207 w 9922465"/>
              <a:gd name="connsiteY775" fmla="*/ 1459958 h 1934496"/>
              <a:gd name="connsiteX776" fmla="*/ 6344399 w 9922465"/>
              <a:gd name="connsiteY776" fmla="*/ 1515149 h 1934496"/>
              <a:gd name="connsiteX777" fmla="*/ 6289207 w 9922465"/>
              <a:gd name="connsiteY777" fmla="*/ 1570340 h 1934496"/>
              <a:gd name="connsiteX778" fmla="*/ 6234015 w 9922465"/>
              <a:gd name="connsiteY778" fmla="*/ 1515149 h 1934496"/>
              <a:gd name="connsiteX779" fmla="*/ 6289207 w 9922465"/>
              <a:gd name="connsiteY779" fmla="*/ 1459958 h 1934496"/>
              <a:gd name="connsiteX780" fmla="*/ 6155573 w 9922465"/>
              <a:gd name="connsiteY780" fmla="*/ 1459958 h 1934496"/>
              <a:gd name="connsiteX781" fmla="*/ 6210765 w 9922465"/>
              <a:gd name="connsiteY781" fmla="*/ 1515149 h 1934496"/>
              <a:gd name="connsiteX782" fmla="*/ 6155573 w 9922465"/>
              <a:gd name="connsiteY782" fmla="*/ 1570340 h 1934496"/>
              <a:gd name="connsiteX783" fmla="*/ 6100381 w 9922465"/>
              <a:gd name="connsiteY783" fmla="*/ 1515149 h 1934496"/>
              <a:gd name="connsiteX784" fmla="*/ 6155573 w 9922465"/>
              <a:gd name="connsiteY784" fmla="*/ 1459958 h 1934496"/>
              <a:gd name="connsiteX785" fmla="*/ 6021939 w 9922465"/>
              <a:gd name="connsiteY785" fmla="*/ 1459958 h 1934496"/>
              <a:gd name="connsiteX786" fmla="*/ 6077131 w 9922465"/>
              <a:gd name="connsiteY786" fmla="*/ 1515149 h 1934496"/>
              <a:gd name="connsiteX787" fmla="*/ 6021939 w 9922465"/>
              <a:gd name="connsiteY787" fmla="*/ 1570340 h 1934496"/>
              <a:gd name="connsiteX788" fmla="*/ 5966747 w 9922465"/>
              <a:gd name="connsiteY788" fmla="*/ 1515149 h 1934496"/>
              <a:gd name="connsiteX789" fmla="*/ 6021939 w 9922465"/>
              <a:gd name="connsiteY789" fmla="*/ 1459958 h 1934496"/>
              <a:gd name="connsiteX790" fmla="*/ 5884964 w 9922465"/>
              <a:gd name="connsiteY790" fmla="*/ 1459958 h 1934496"/>
              <a:gd name="connsiteX791" fmla="*/ 5940156 w 9922465"/>
              <a:gd name="connsiteY791" fmla="*/ 1515149 h 1934496"/>
              <a:gd name="connsiteX792" fmla="*/ 5884964 w 9922465"/>
              <a:gd name="connsiteY792" fmla="*/ 1570340 h 1934496"/>
              <a:gd name="connsiteX793" fmla="*/ 5829772 w 9922465"/>
              <a:gd name="connsiteY793" fmla="*/ 1515149 h 1934496"/>
              <a:gd name="connsiteX794" fmla="*/ 5884964 w 9922465"/>
              <a:gd name="connsiteY794" fmla="*/ 1459958 h 1934496"/>
              <a:gd name="connsiteX795" fmla="*/ 5754668 w 9922465"/>
              <a:gd name="connsiteY795" fmla="*/ 1459958 h 1934496"/>
              <a:gd name="connsiteX796" fmla="*/ 5809860 w 9922465"/>
              <a:gd name="connsiteY796" fmla="*/ 1515149 h 1934496"/>
              <a:gd name="connsiteX797" fmla="*/ 5754668 w 9922465"/>
              <a:gd name="connsiteY797" fmla="*/ 1570340 h 1934496"/>
              <a:gd name="connsiteX798" fmla="*/ 5699476 w 9922465"/>
              <a:gd name="connsiteY798" fmla="*/ 1515149 h 1934496"/>
              <a:gd name="connsiteX799" fmla="*/ 5754668 w 9922465"/>
              <a:gd name="connsiteY799" fmla="*/ 1459958 h 1934496"/>
              <a:gd name="connsiteX800" fmla="*/ 5621034 w 9922465"/>
              <a:gd name="connsiteY800" fmla="*/ 1459958 h 1934496"/>
              <a:gd name="connsiteX801" fmla="*/ 5676226 w 9922465"/>
              <a:gd name="connsiteY801" fmla="*/ 1515149 h 1934496"/>
              <a:gd name="connsiteX802" fmla="*/ 5621034 w 9922465"/>
              <a:gd name="connsiteY802" fmla="*/ 1570340 h 1934496"/>
              <a:gd name="connsiteX803" fmla="*/ 5565842 w 9922465"/>
              <a:gd name="connsiteY803" fmla="*/ 1515149 h 1934496"/>
              <a:gd name="connsiteX804" fmla="*/ 5621034 w 9922465"/>
              <a:gd name="connsiteY804" fmla="*/ 1459958 h 1934496"/>
              <a:gd name="connsiteX805" fmla="*/ 5487399 w 9922465"/>
              <a:gd name="connsiteY805" fmla="*/ 1459958 h 1934496"/>
              <a:gd name="connsiteX806" fmla="*/ 5542591 w 9922465"/>
              <a:gd name="connsiteY806" fmla="*/ 1515149 h 1934496"/>
              <a:gd name="connsiteX807" fmla="*/ 5487399 w 9922465"/>
              <a:gd name="connsiteY807" fmla="*/ 1570340 h 1934496"/>
              <a:gd name="connsiteX808" fmla="*/ 5432207 w 9922465"/>
              <a:gd name="connsiteY808" fmla="*/ 1515149 h 1934496"/>
              <a:gd name="connsiteX809" fmla="*/ 5487399 w 9922465"/>
              <a:gd name="connsiteY809" fmla="*/ 1459958 h 1934496"/>
              <a:gd name="connsiteX810" fmla="*/ 5357106 w 9922465"/>
              <a:gd name="connsiteY810" fmla="*/ 1459958 h 1934496"/>
              <a:gd name="connsiteX811" fmla="*/ 5412298 w 9922465"/>
              <a:gd name="connsiteY811" fmla="*/ 1515149 h 1934496"/>
              <a:gd name="connsiteX812" fmla="*/ 5357106 w 9922465"/>
              <a:gd name="connsiteY812" fmla="*/ 1570340 h 1934496"/>
              <a:gd name="connsiteX813" fmla="*/ 5301914 w 9922465"/>
              <a:gd name="connsiteY813" fmla="*/ 1515149 h 1934496"/>
              <a:gd name="connsiteX814" fmla="*/ 5357106 w 9922465"/>
              <a:gd name="connsiteY814" fmla="*/ 1459958 h 1934496"/>
              <a:gd name="connsiteX815" fmla="*/ 5223473 w 9922465"/>
              <a:gd name="connsiteY815" fmla="*/ 1459958 h 1934496"/>
              <a:gd name="connsiteX816" fmla="*/ 5278665 w 9922465"/>
              <a:gd name="connsiteY816" fmla="*/ 1515149 h 1934496"/>
              <a:gd name="connsiteX817" fmla="*/ 5223473 w 9922465"/>
              <a:gd name="connsiteY817" fmla="*/ 1570340 h 1934496"/>
              <a:gd name="connsiteX818" fmla="*/ 5168281 w 9922465"/>
              <a:gd name="connsiteY818" fmla="*/ 1515149 h 1934496"/>
              <a:gd name="connsiteX819" fmla="*/ 5223473 w 9922465"/>
              <a:gd name="connsiteY819" fmla="*/ 1459958 h 1934496"/>
              <a:gd name="connsiteX820" fmla="*/ 5093178 w 9922465"/>
              <a:gd name="connsiteY820" fmla="*/ 1459958 h 1934496"/>
              <a:gd name="connsiteX821" fmla="*/ 5148370 w 9922465"/>
              <a:gd name="connsiteY821" fmla="*/ 1515149 h 1934496"/>
              <a:gd name="connsiteX822" fmla="*/ 5093178 w 9922465"/>
              <a:gd name="connsiteY822" fmla="*/ 1570340 h 1934496"/>
              <a:gd name="connsiteX823" fmla="*/ 5037986 w 9922465"/>
              <a:gd name="connsiteY823" fmla="*/ 1515149 h 1934496"/>
              <a:gd name="connsiteX824" fmla="*/ 5093178 w 9922465"/>
              <a:gd name="connsiteY824" fmla="*/ 1459958 h 1934496"/>
              <a:gd name="connsiteX825" fmla="*/ 4959542 w 9922465"/>
              <a:gd name="connsiteY825" fmla="*/ 1459958 h 1934496"/>
              <a:gd name="connsiteX826" fmla="*/ 5014734 w 9922465"/>
              <a:gd name="connsiteY826" fmla="*/ 1515149 h 1934496"/>
              <a:gd name="connsiteX827" fmla="*/ 4959542 w 9922465"/>
              <a:gd name="connsiteY827" fmla="*/ 1570340 h 1934496"/>
              <a:gd name="connsiteX828" fmla="*/ 4904350 w 9922465"/>
              <a:gd name="connsiteY828" fmla="*/ 1515149 h 1934496"/>
              <a:gd name="connsiteX829" fmla="*/ 4959542 w 9922465"/>
              <a:gd name="connsiteY829" fmla="*/ 1459958 h 1934496"/>
              <a:gd name="connsiteX830" fmla="*/ 4829250 w 9922465"/>
              <a:gd name="connsiteY830" fmla="*/ 1459958 h 1934496"/>
              <a:gd name="connsiteX831" fmla="*/ 4884442 w 9922465"/>
              <a:gd name="connsiteY831" fmla="*/ 1515149 h 1934496"/>
              <a:gd name="connsiteX832" fmla="*/ 4829250 w 9922465"/>
              <a:gd name="connsiteY832" fmla="*/ 1570340 h 1934496"/>
              <a:gd name="connsiteX833" fmla="*/ 4774058 w 9922465"/>
              <a:gd name="connsiteY833" fmla="*/ 1515149 h 1934496"/>
              <a:gd name="connsiteX834" fmla="*/ 4829250 w 9922465"/>
              <a:gd name="connsiteY834" fmla="*/ 1459958 h 1934496"/>
              <a:gd name="connsiteX835" fmla="*/ 4695614 w 9922465"/>
              <a:gd name="connsiteY835" fmla="*/ 1459958 h 1934496"/>
              <a:gd name="connsiteX836" fmla="*/ 4750806 w 9922465"/>
              <a:gd name="connsiteY836" fmla="*/ 1515149 h 1934496"/>
              <a:gd name="connsiteX837" fmla="*/ 4695614 w 9922465"/>
              <a:gd name="connsiteY837" fmla="*/ 1570340 h 1934496"/>
              <a:gd name="connsiteX838" fmla="*/ 4640422 w 9922465"/>
              <a:gd name="connsiteY838" fmla="*/ 1515149 h 1934496"/>
              <a:gd name="connsiteX839" fmla="*/ 4695614 w 9922465"/>
              <a:gd name="connsiteY839" fmla="*/ 1459958 h 1934496"/>
              <a:gd name="connsiteX840" fmla="*/ 4565322 w 9922465"/>
              <a:gd name="connsiteY840" fmla="*/ 1459958 h 1934496"/>
              <a:gd name="connsiteX841" fmla="*/ 4620514 w 9922465"/>
              <a:gd name="connsiteY841" fmla="*/ 1515149 h 1934496"/>
              <a:gd name="connsiteX842" fmla="*/ 4565322 w 9922465"/>
              <a:gd name="connsiteY842" fmla="*/ 1570340 h 1934496"/>
              <a:gd name="connsiteX843" fmla="*/ 4510130 w 9922465"/>
              <a:gd name="connsiteY843" fmla="*/ 1515149 h 1934496"/>
              <a:gd name="connsiteX844" fmla="*/ 4565322 w 9922465"/>
              <a:gd name="connsiteY844" fmla="*/ 1459958 h 1934496"/>
              <a:gd name="connsiteX845" fmla="*/ 4431687 w 9922465"/>
              <a:gd name="connsiteY845" fmla="*/ 1459958 h 1934496"/>
              <a:gd name="connsiteX846" fmla="*/ 4486879 w 9922465"/>
              <a:gd name="connsiteY846" fmla="*/ 1515149 h 1934496"/>
              <a:gd name="connsiteX847" fmla="*/ 4431687 w 9922465"/>
              <a:gd name="connsiteY847" fmla="*/ 1570340 h 1934496"/>
              <a:gd name="connsiteX848" fmla="*/ 4376495 w 9922465"/>
              <a:gd name="connsiteY848" fmla="*/ 1515149 h 1934496"/>
              <a:gd name="connsiteX849" fmla="*/ 4431687 w 9922465"/>
              <a:gd name="connsiteY849" fmla="*/ 1459958 h 1934496"/>
              <a:gd name="connsiteX850" fmla="*/ 3098681 w 9922465"/>
              <a:gd name="connsiteY850" fmla="*/ 1459958 h 1934496"/>
              <a:gd name="connsiteX851" fmla="*/ 3153873 w 9922465"/>
              <a:gd name="connsiteY851" fmla="*/ 1515149 h 1934496"/>
              <a:gd name="connsiteX852" fmla="*/ 3098681 w 9922465"/>
              <a:gd name="connsiteY852" fmla="*/ 1570340 h 1934496"/>
              <a:gd name="connsiteX853" fmla="*/ 3043489 w 9922465"/>
              <a:gd name="connsiteY853" fmla="*/ 1515149 h 1934496"/>
              <a:gd name="connsiteX854" fmla="*/ 3098681 w 9922465"/>
              <a:gd name="connsiteY854" fmla="*/ 1459958 h 1934496"/>
              <a:gd name="connsiteX855" fmla="*/ 2971729 w 9922465"/>
              <a:gd name="connsiteY855" fmla="*/ 1459958 h 1934496"/>
              <a:gd name="connsiteX856" fmla="*/ 3026921 w 9922465"/>
              <a:gd name="connsiteY856" fmla="*/ 1515149 h 1934496"/>
              <a:gd name="connsiteX857" fmla="*/ 2971729 w 9922465"/>
              <a:gd name="connsiteY857" fmla="*/ 1570340 h 1934496"/>
              <a:gd name="connsiteX858" fmla="*/ 2916537 w 9922465"/>
              <a:gd name="connsiteY858" fmla="*/ 1515149 h 1934496"/>
              <a:gd name="connsiteX859" fmla="*/ 2971729 w 9922465"/>
              <a:gd name="connsiteY859" fmla="*/ 1459958 h 1934496"/>
              <a:gd name="connsiteX860" fmla="*/ 2834792 w 9922465"/>
              <a:gd name="connsiteY860" fmla="*/ 1459958 h 1934496"/>
              <a:gd name="connsiteX861" fmla="*/ 2889984 w 9922465"/>
              <a:gd name="connsiteY861" fmla="*/ 1515149 h 1934496"/>
              <a:gd name="connsiteX862" fmla="*/ 2834792 w 9922465"/>
              <a:gd name="connsiteY862" fmla="*/ 1570340 h 1934496"/>
              <a:gd name="connsiteX863" fmla="*/ 2779600 w 9922465"/>
              <a:gd name="connsiteY863" fmla="*/ 1515149 h 1934496"/>
              <a:gd name="connsiteX864" fmla="*/ 2834792 w 9922465"/>
              <a:gd name="connsiteY864" fmla="*/ 1459958 h 1934496"/>
              <a:gd name="connsiteX865" fmla="*/ 2707839 w 9922465"/>
              <a:gd name="connsiteY865" fmla="*/ 1459958 h 1934496"/>
              <a:gd name="connsiteX866" fmla="*/ 2763031 w 9922465"/>
              <a:gd name="connsiteY866" fmla="*/ 1515149 h 1934496"/>
              <a:gd name="connsiteX867" fmla="*/ 2707839 w 9922465"/>
              <a:gd name="connsiteY867" fmla="*/ 1570340 h 1934496"/>
              <a:gd name="connsiteX868" fmla="*/ 2652646 w 9922465"/>
              <a:gd name="connsiteY868" fmla="*/ 1515149 h 1934496"/>
              <a:gd name="connsiteX869" fmla="*/ 2707839 w 9922465"/>
              <a:gd name="connsiteY869" fmla="*/ 1459958 h 1934496"/>
              <a:gd name="connsiteX870" fmla="*/ 2570864 w 9922465"/>
              <a:gd name="connsiteY870" fmla="*/ 1459958 h 1934496"/>
              <a:gd name="connsiteX871" fmla="*/ 2626056 w 9922465"/>
              <a:gd name="connsiteY871" fmla="*/ 1515149 h 1934496"/>
              <a:gd name="connsiteX872" fmla="*/ 2570864 w 9922465"/>
              <a:gd name="connsiteY872" fmla="*/ 1570340 h 1934496"/>
              <a:gd name="connsiteX873" fmla="*/ 2515671 w 9922465"/>
              <a:gd name="connsiteY873" fmla="*/ 1515149 h 1934496"/>
              <a:gd name="connsiteX874" fmla="*/ 2570864 w 9922465"/>
              <a:gd name="connsiteY874" fmla="*/ 1459958 h 1934496"/>
              <a:gd name="connsiteX875" fmla="*/ 2437228 w 9922465"/>
              <a:gd name="connsiteY875" fmla="*/ 1459958 h 1934496"/>
              <a:gd name="connsiteX876" fmla="*/ 2492419 w 9922465"/>
              <a:gd name="connsiteY876" fmla="*/ 1515149 h 1934496"/>
              <a:gd name="connsiteX877" fmla="*/ 2437228 w 9922465"/>
              <a:gd name="connsiteY877" fmla="*/ 1570340 h 1934496"/>
              <a:gd name="connsiteX878" fmla="*/ 2382037 w 9922465"/>
              <a:gd name="connsiteY878" fmla="*/ 1515149 h 1934496"/>
              <a:gd name="connsiteX879" fmla="*/ 2437228 w 9922465"/>
              <a:gd name="connsiteY879" fmla="*/ 1459958 h 1934496"/>
              <a:gd name="connsiteX880" fmla="*/ 2303596 w 9922465"/>
              <a:gd name="connsiteY880" fmla="*/ 1459958 h 1934496"/>
              <a:gd name="connsiteX881" fmla="*/ 2358787 w 9922465"/>
              <a:gd name="connsiteY881" fmla="*/ 1515149 h 1934496"/>
              <a:gd name="connsiteX882" fmla="*/ 2303596 w 9922465"/>
              <a:gd name="connsiteY882" fmla="*/ 1570340 h 1934496"/>
              <a:gd name="connsiteX883" fmla="*/ 2248404 w 9922465"/>
              <a:gd name="connsiteY883" fmla="*/ 1515149 h 1934496"/>
              <a:gd name="connsiteX884" fmla="*/ 2303596 w 9922465"/>
              <a:gd name="connsiteY884" fmla="*/ 1459958 h 1934496"/>
              <a:gd name="connsiteX885" fmla="*/ 2173305 w 9922465"/>
              <a:gd name="connsiteY885" fmla="*/ 1459958 h 1934496"/>
              <a:gd name="connsiteX886" fmla="*/ 2228497 w 9922465"/>
              <a:gd name="connsiteY886" fmla="*/ 1515149 h 1934496"/>
              <a:gd name="connsiteX887" fmla="*/ 2173305 w 9922465"/>
              <a:gd name="connsiteY887" fmla="*/ 1570340 h 1934496"/>
              <a:gd name="connsiteX888" fmla="*/ 2118111 w 9922465"/>
              <a:gd name="connsiteY888" fmla="*/ 1515149 h 1934496"/>
              <a:gd name="connsiteX889" fmla="*/ 2173305 w 9922465"/>
              <a:gd name="connsiteY889" fmla="*/ 1459958 h 1934496"/>
              <a:gd name="connsiteX890" fmla="*/ 2039668 w 9922465"/>
              <a:gd name="connsiteY890" fmla="*/ 1459958 h 1934496"/>
              <a:gd name="connsiteX891" fmla="*/ 2094860 w 9922465"/>
              <a:gd name="connsiteY891" fmla="*/ 1515149 h 1934496"/>
              <a:gd name="connsiteX892" fmla="*/ 2039668 w 9922465"/>
              <a:gd name="connsiteY892" fmla="*/ 1570340 h 1934496"/>
              <a:gd name="connsiteX893" fmla="*/ 1984475 w 9922465"/>
              <a:gd name="connsiteY893" fmla="*/ 1515149 h 1934496"/>
              <a:gd name="connsiteX894" fmla="*/ 2039668 w 9922465"/>
              <a:gd name="connsiteY894" fmla="*/ 1459958 h 1934496"/>
              <a:gd name="connsiteX895" fmla="*/ 1909371 w 9922465"/>
              <a:gd name="connsiteY895" fmla="*/ 1459958 h 1934496"/>
              <a:gd name="connsiteX896" fmla="*/ 1964564 w 9922465"/>
              <a:gd name="connsiteY896" fmla="*/ 1515149 h 1934496"/>
              <a:gd name="connsiteX897" fmla="*/ 1909371 w 9922465"/>
              <a:gd name="connsiteY897" fmla="*/ 1570340 h 1934496"/>
              <a:gd name="connsiteX898" fmla="*/ 1854178 w 9922465"/>
              <a:gd name="connsiteY898" fmla="*/ 1515149 h 1934496"/>
              <a:gd name="connsiteX899" fmla="*/ 1909371 w 9922465"/>
              <a:gd name="connsiteY899" fmla="*/ 1459958 h 1934496"/>
              <a:gd name="connsiteX900" fmla="*/ 1779076 w 9922465"/>
              <a:gd name="connsiteY900" fmla="*/ 1459958 h 1934496"/>
              <a:gd name="connsiteX901" fmla="*/ 1834269 w 9922465"/>
              <a:gd name="connsiteY901" fmla="*/ 1515149 h 1934496"/>
              <a:gd name="connsiteX902" fmla="*/ 1779076 w 9922465"/>
              <a:gd name="connsiteY902" fmla="*/ 1570340 h 1934496"/>
              <a:gd name="connsiteX903" fmla="*/ 1723884 w 9922465"/>
              <a:gd name="connsiteY903" fmla="*/ 1515149 h 1934496"/>
              <a:gd name="connsiteX904" fmla="*/ 1779076 w 9922465"/>
              <a:gd name="connsiteY904" fmla="*/ 1459958 h 1934496"/>
              <a:gd name="connsiteX905" fmla="*/ 1645440 w 9922465"/>
              <a:gd name="connsiteY905" fmla="*/ 1459958 h 1934496"/>
              <a:gd name="connsiteX906" fmla="*/ 1700637 w 9922465"/>
              <a:gd name="connsiteY906" fmla="*/ 1515149 h 1934496"/>
              <a:gd name="connsiteX907" fmla="*/ 1645440 w 9922465"/>
              <a:gd name="connsiteY907" fmla="*/ 1570340 h 1934496"/>
              <a:gd name="connsiteX908" fmla="*/ 1590248 w 9922465"/>
              <a:gd name="connsiteY908" fmla="*/ 1515149 h 1934496"/>
              <a:gd name="connsiteX909" fmla="*/ 1645440 w 9922465"/>
              <a:gd name="connsiteY909" fmla="*/ 1459958 h 1934496"/>
              <a:gd name="connsiteX910" fmla="*/ 1515149 w 9922465"/>
              <a:gd name="connsiteY910" fmla="*/ 1459958 h 1934496"/>
              <a:gd name="connsiteX911" fmla="*/ 1570338 w 9922465"/>
              <a:gd name="connsiteY911" fmla="*/ 1515149 h 1934496"/>
              <a:gd name="connsiteX912" fmla="*/ 1515149 w 9922465"/>
              <a:gd name="connsiteY912" fmla="*/ 1570340 h 1934496"/>
              <a:gd name="connsiteX913" fmla="*/ 1459956 w 9922465"/>
              <a:gd name="connsiteY913" fmla="*/ 1515149 h 1934496"/>
              <a:gd name="connsiteX914" fmla="*/ 1515149 w 9922465"/>
              <a:gd name="connsiteY914" fmla="*/ 1459958 h 1934496"/>
              <a:gd name="connsiteX915" fmla="*/ 1381511 w 9922465"/>
              <a:gd name="connsiteY915" fmla="*/ 1459958 h 1934496"/>
              <a:gd name="connsiteX916" fmla="*/ 1436705 w 9922465"/>
              <a:gd name="connsiteY916" fmla="*/ 1515149 h 1934496"/>
              <a:gd name="connsiteX917" fmla="*/ 1381511 w 9922465"/>
              <a:gd name="connsiteY917" fmla="*/ 1570340 h 1934496"/>
              <a:gd name="connsiteX918" fmla="*/ 1326322 w 9922465"/>
              <a:gd name="connsiteY918" fmla="*/ 1515149 h 1934496"/>
              <a:gd name="connsiteX919" fmla="*/ 1381511 w 9922465"/>
              <a:gd name="connsiteY919" fmla="*/ 1459958 h 1934496"/>
              <a:gd name="connsiteX920" fmla="*/ 1251220 w 9922465"/>
              <a:gd name="connsiteY920" fmla="*/ 1459958 h 1934496"/>
              <a:gd name="connsiteX921" fmla="*/ 1306413 w 9922465"/>
              <a:gd name="connsiteY921" fmla="*/ 1515149 h 1934496"/>
              <a:gd name="connsiteX922" fmla="*/ 1251220 w 9922465"/>
              <a:gd name="connsiteY922" fmla="*/ 1570340 h 1934496"/>
              <a:gd name="connsiteX923" fmla="*/ 1196028 w 9922465"/>
              <a:gd name="connsiteY923" fmla="*/ 1515149 h 1934496"/>
              <a:gd name="connsiteX924" fmla="*/ 1251220 w 9922465"/>
              <a:gd name="connsiteY924" fmla="*/ 1459958 h 1934496"/>
              <a:gd name="connsiteX925" fmla="*/ 1117583 w 9922465"/>
              <a:gd name="connsiteY925" fmla="*/ 1459958 h 1934496"/>
              <a:gd name="connsiteX926" fmla="*/ 1172776 w 9922465"/>
              <a:gd name="connsiteY926" fmla="*/ 1515149 h 1934496"/>
              <a:gd name="connsiteX927" fmla="*/ 1117583 w 9922465"/>
              <a:gd name="connsiteY927" fmla="*/ 1570340 h 1934496"/>
              <a:gd name="connsiteX928" fmla="*/ 1062390 w 9922465"/>
              <a:gd name="connsiteY928" fmla="*/ 1515149 h 1934496"/>
              <a:gd name="connsiteX929" fmla="*/ 1117583 w 9922465"/>
              <a:gd name="connsiteY929" fmla="*/ 1459958 h 1934496"/>
              <a:gd name="connsiteX930" fmla="*/ 980607 w 9922465"/>
              <a:gd name="connsiteY930" fmla="*/ 1459958 h 1934496"/>
              <a:gd name="connsiteX931" fmla="*/ 1035800 w 9922465"/>
              <a:gd name="connsiteY931" fmla="*/ 1515149 h 1934496"/>
              <a:gd name="connsiteX932" fmla="*/ 980607 w 9922465"/>
              <a:gd name="connsiteY932" fmla="*/ 1570340 h 1934496"/>
              <a:gd name="connsiteX933" fmla="*/ 925415 w 9922465"/>
              <a:gd name="connsiteY933" fmla="*/ 1515149 h 1934496"/>
              <a:gd name="connsiteX934" fmla="*/ 980607 w 9922465"/>
              <a:gd name="connsiteY934" fmla="*/ 1459958 h 1934496"/>
              <a:gd name="connsiteX935" fmla="*/ 7608849 w 9922465"/>
              <a:gd name="connsiteY935" fmla="*/ 1336350 h 1934496"/>
              <a:gd name="connsiteX936" fmla="*/ 7664041 w 9922465"/>
              <a:gd name="connsiteY936" fmla="*/ 1391541 h 1934496"/>
              <a:gd name="connsiteX937" fmla="*/ 7608849 w 9922465"/>
              <a:gd name="connsiteY937" fmla="*/ 1446732 h 1934496"/>
              <a:gd name="connsiteX938" fmla="*/ 7553657 w 9922465"/>
              <a:gd name="connsiteY938" fmla="*/ 1391541 h 1934496"/>
              <a:gd name="connsiteX939" fmla="*/ 7608849 w 9922465"/>
              <a:gd name="connsiteY939" fmla="*/ 1336350 h 1934496"/>
              <a:gd name="connsiteX940" fmla="*/ 7481897 w 9922465"/>
              <a:gd name="connsiteY940" fmla="*/ 1336350 h 1934496"/>
              <a:gd name="connsiteX941" fmla="*/ 7537089 w 9922465"/>
              <a:gd name="connsiteY941" fmla="*/ 1391541 h 1934496"/>
              <a:gd name="connsiteX942" fmla="*/ 7481897 w 9922465"/>
              <a:gd name="connsiteY942" fmla="*/ 1446732 h 1934496"/>
              <a:gd name="connsiteX943" fmla="*/ 7426705 w 9922465"/>
              <a:gd name="connsiteY943" fmla="*/ 1391541 h 1934496"/>
              <a:gd name="connsiteX944" fmla="*/ 7481897 w 9922465"/>
              <a:gd name="connsiteY944" fmla="*/ 1336350 h 1934496"/>
              <a:gd name="connsiteX945" fmla="*/ 7341579 w 9922465"/>
              <a:gd name="connsiteY945" fmla="*/ 1336350 h 1934496"/>
              <a:gd name="connsiteX946" fmla="*/ 7396771 w 9922465"/>
              <a:gd name="connsiteY946" fmla="*/ 1391541 h 1934496"/>
              <a:gd name="connsiteX947" fmla="*/ 7341579 w 9922465"/>
              <a:gd name="connsiteY947" fmla="*/ 1446732 h 1934496"/>
              <a:gd name="connsiteX948" fmla="*/ 7286387 w 9922465"/>
              <a:gd name="connsiteY948" fmla="*/ 1391541 h 1934496"/>
              <a:gd name="connsiteX949" fmla="*/ 7341579 w 9922465"/>
              <a:gd name="connsiteY949" fmla="*/ 1336350 h 1934496"/>
              <a:gd name="connsiteX950" fmla="*/ 7211286 w 9922465"/>
              <a:gd name="connsiteY950" fmla="*/ 1336350 h 1934496"/>
              <a:gd name="connsiteX951" fmla="*/ 7266478 w 9922465"/>
              <a:gd name="connsiteY951" fmla="*/ 1391541 h 1934496"/>
              <a:gd name="connsiteX952" fmla="*/ 7211286 w 9922465"/>
              <a:gd name="connsiteY952" fmla="*/ 1446732 h 1934496"/>
              <a:gd name="connsiteX953" fmla="*/ 7156094 w 9922465"/>
              <a:gd name="connsiteY953" fmla="*/ 1391541 h 1934496"/>
              <a:gd name="connsiteX954" fmla="*/ 7211286 w 9922465"/>
              <a:gd name="connsiteY954" fmla="*/ 1336350 h 1934496"/>
              <a:gd name="connsiteX955" fmla="*/ 7080993 w 9922465"/>
              <a:gd name="connsiteY955" fmla="*/ 1336350 h 1934496"/>
              <a:gd name="connsiteX956" fmla="*/ 7136185 w 9922465"/>
              <a:gd name="connsiteY956" fmla="*/ 1391541 h 1934496"/>
              <a:gd name="connsiteX957" fmla="*/ 7080993 w 9922465"/>
              <a:gd name="connsiteY957" fmla="*/ 1446732 h 1934496"/>
              <a:gd name="connsiteX958" fmla="*/ 7025801 w 9922465"/>
              <a:gd name="connsiteY958" fmla="*/ 1391541 h 1934496"/>
              <a:gd name="connsiteX959" fmla="*/ 7080993 w 9922465"/>
              <a:gd name="connsiteY959" fmla="*/ 1336350 h 1934496"/>
              <a:gd name="connsiteX960" fmla="*/ 6947357 w 9922465"/>
              <a:gd name="connsiteY960" fmla="*/ 1336350 h 1934496"/>
              <a:gd name="connsiteX961" fmla="*/ 7002549 w 9922465"/>
              <a:gd name="connsiteY961" fmla="*/ 1391541 h 1934496"/>
              <a:gd name="connsiteX962" fmla="*/ 6947357 w 9922465"/>
              <a:gd name="connsiteY962" fmla="*/ 1446732 h 1934496"/>
              <a:gd name="connsiteX963" fmla="*/ 6892165 w 9922465"/>
              <a:gd name="connsiteY963" fmla="*/ 1391541 h 1934496"/>
              <a:gd name="connsiteX964" fmla="*/ 6947357 w 9922465"/>
              <a:gd name="connsiteY964" fmla="*/ 1336350 h 1934496"/>
              <a:gd name="connsiteX965" fmla="*/ 6817064 w 9922465"/>
              <a:gd name="connsiteY965" fmla="*/ 1336350 h 1934496"/>
              <a:gd name="connsiteX966" fmla="*/ 6872256 w 9922465"/>
              <a:gd name="connsiteY966" fmla="*/ 1391541 h 1934496"/>
              <a:gd name="connsiteX967" fmla="*/ 6817064 w 9922465"/>
              <a:gd name="connsiteY967" fmla="*/ 1446732 h 1934496"/>
              <a:gd name="connsiteX968" fmla="*/ 6761872 w 9922465"/>
              <a:gd name="connsiteY968" fmla="*/ 1391541 h 1934496"/>
              <a:gd name="connsiteX969" fmla="*/ 6817064 w 9922465"/>
              <a:gd name="connsiteY969" fmla="*/ 1336350 h 1934496"/>
              <a:gd name="connsiteX970" fmla="*/ 6683431 w 9922465"/>
              <a:gd name="connsiteY970" fmla="*/ 1336350 h 1934496"/>
              <a:gd name="connsiteX971" fmla="*/ 6738623 w 9922465"/>
              <a:gd name="connsiteY971" fmla="*/ 1391541 h 1934496"/>
              <a:gd name="connsiteX972" fmla="*/ 6683431 w 9922465"/>
              <a:gd name="connsiteY972" fmla="*/ 1446732 h 1934496"/>
              <a:gd name="connsiteX973" fmla="*/ 6628239 w 9922465"/>
              <a:gd name="connsiteY973" fmla="*/ 1391541 h 1934496"/>
              <a:gd name="connsiteX974" fmla="*/ 6683431 w 9922465"/>
              <a:gd name="connsiteY974" fmla="*/ 1336350 h 1934496"/>
              <a:gd name="connsiteX975" fmla="*/ 6553137 w 9922465"/>
              <a:gd name="connsiteY975" fmla="*/ 1336350 h 1934496"/>
              <a:gd name="connsiteX976" fmla="*/ 6608329 w 9922465"/>
              <a:gd name="connsiteY976" fmla="*/ 1391541 h 1934496"/>
              <a:gd name="connsiteX977" fmla="*/ 6553137 w 9922465"/>
              <a:gd name="connsiteY977" fmla="*/ 1446732 h 1934496"/>
              <a:gd name="connsiteX978" fmla="*/ 6497945 w 9922465"/>
              <a:gd name="connsiteY978" fmla="*/ 1391541 h 1934496"/>
              <a:gd name="connsiteX979" fmla="*/ 6553137 w 9922465"/>
              <a:gd name="connsiteY979" fmla="*/ 1336350 h 1934496"/>
              <a:gd name="connsiteX980" fmla="*/ 6419502 w 9922465"/>
              <a:gd name="connsiteY980" fmla="*/ 1336350 h 1934496"/>
              <a:gd name="connsiteX981" fmla="*/ 6474694 w 9922465"/>
              <a:gd name="connsiteY981" fmla="*/ 1391541 h 1934496"/>
              <a:gd name="connsiteX982" fmla="*/ 6419502 w 9922465"/>
              <a:gd name="connsiteY982" fmla="*/ 1446732 h 1934496"/>
              <a:gd name="connsiteX983" fmla="*/ 6364310 w 9922465"/>
              <a:gd name="connsiteY983" fmla="*/ 1391541 h 1934496"/>
              <a:gd name="connsiteX984" fmla="*/ 6419502 w 9922465"/>
              <a:gd name="connsiteY984" fmla="*/ 1336350 h 1934496"/>
              <a:gd name="connsiteX985" fmla="*/ 6289207 w 9922465"/>
              <a:gd name="connsiteY985" fmla="*/ 1336350 h 1934496"/>
              <a:gd name="connsiteX986" fmla="*/ 6344399 w 9922465"/>
              <a:gd name="connsiteY986" fmla="*/ 1391541 h 1934496"/>
              <a:gd name="connsiteX987" fmla="*/ 6289207 w 9922465"/>
              <a:gd name="connsiteY987" fmla="*/ 1446732 h 1934496"/>
              <a:gd name="connsiteX988" fmla="*/ 6234015 w 9922465"/>
              <a:gd name="connsiteY988" fmla="*/ 1391541 h 1934496"/>
              <a:gd name="connsiteX989" fmla="*/ 6289207 w 9922465"/>
              <a:gd name="connsiteY989" fmla="*/ 1336350 h 1934496"/>
              <a:gd name="connsiteX990" fmla="*/ 6155573 w 9922465"/>
              <a:gd name="connsiteY990" fmla="*/ 1336350 h 1934496"/>
              <a:gd name="connsiteX991" fmla="*/ 6210765 w 9922465"/>
              <a:gd name="connsiteY991" fmla="*/ 1391541 h 1934496"/>
              <a:gd name="connsiteX992" fmla="*/ 6155573 w 9922465"/>
              <a:gd name="connsiteY992" fmla="*/ 1446732 h 1934496"/>
              <a:gd name="connsiteX993" fmla="*/ 6100381 w 9922465"/>
              <a:gd name="connsiteY993" fmla="*/ 1391541 h 1934496"/>
              <a:gd name="connsiteX994" fmla="*/ 6155573 w 9922465"/>
              <a:gd name="connsiteY994" fmla="*/ 1336350 h 1934496"/>
              <a:gd name="connsiteX995" fmla="*/ 6021939 w 9922465"/>
              <a:gd name="connsiteY995" fmla="*/ 1336350 h 1934496"/>
              <a:gd name="connsiteX996" fmla="*/ 6077131 w 9922465"/>
              <a:gd name="connsiteY996" fmla="*/ 1391541 h 1934496"/>
              <a:gd name="connsiteX997" fmla="*/ 6021939 w 9922465"/>
              <a:gd name="connsiteY997" fmla="*/ 1446732 h 1934496"/>
              <a:gd name="connsiteX998" fmla="*/ 5966747 w 9922465"/>
              <a:gd name="connsiteY998" fmla="*/ 1391541 h 1934496"/>
              <a:gd name="connsiteX999" fmla="*/ 6021939 w 9922465"/>
              <a:gd name="connsiteY999" fmla="*/ 1336350 h 1934496"/>
              <a:gd name="connsiteX1000" fmla="*/ 5884964 w 9922465"/>
              <a:gd name="connsiteY1000" fmla="*/ 1336350 h 1934496"/>
              <a:gd name="connsiteX1001" fmla="*/ 5940156 w 9922465"/>
              <a:gd name="connsiteY1001" fmla="*/ 1391541 h 1934496"/>
              <a:gd name="connsiteX1002" fmla="*/ 5884964 w 9922465"/>
              <a:gd name="connsiteY1002" fmla="*/ 1446732 h 1934496"/>
              <a:gd name="connsiteX1003" fmla="*/ 5829772 w 9922465"/>
              <a:gd name="connsiteY1003" fmla="*/ 1391541 h 1934496"/>
              <a:gd name="connsiteX1004" fmla="*/ 5884964 w 9922465"/>
              <a:gd name="connsiteY1004" fmla="*/ 1336350 h 1934496"/>
              <a:gd name="connsiteX1005" fmla="*/ 5754668 w 9922465"/>
              <a:gd name="connsiteY1005" fmla="*/ 1336350 h 1934496"/>
              <a:gd name="connsiteX1006" fmla="*/ 5809860 w 9922465"/>
              <a:gd name="connsiteY1006" fmla="*/ 1391541 h 1934496"/>
              <a:gd name="connsiteX1007" fmla="*/ 5754668 w 9922465"/>
              <a:gd name="connsiteY1007" fmla="*/ 1446732 h 1934496"/>
              <a:gd name="connsiteX1008" fmla="*/ 5699476 w 9922465"/>
              <a:gd name="connsiteY1008" fmla="*/ 1391541 h 1934496"/>
              <a:gd name="connsiteX1009" fmla="*/ 5754668 w 9922465"/>
              <a:gd name="connsiteY1009" fmla="*/ 1336350 h 1934496"/>
              <a:gd name="connsiteX1010" fmla="*/ 5621035 w 9922465"/>
              <a:gd name="connsiteY1010" fmla="*/ 1336350 h 1934496"/>
              <a:gd name="connsiteX1011" fmla="*/ 5676227 w 9922465"/>
              <a:gd name="connsiteY1011" fmla="*/ 1391541 h 1934496"/>
              <a:gd name="connsiteX1012" fmla="*/ 5621035 w 9922465"/>
              <a:gd name="connsiteY1012" fmla="*/ 1446732 h 1934496"/>
              <a:gd name="connsiteX1013" fmla="*/ 5565843 w 9922465"/>
              <a:gd name="connsiteY1013" fmla="*/ 1391541 h 1934496"/>
              <a:gd name="connsiteX1014" fmla="*/ 5621035 w 9922465"/>
              <a:gd name="connsiteY1014" fmla="*/ 1336350 h 1934496"/>
              <a:gd name="connsiteX1015" fmla="*/ 5487399 w 9922465"/>
              <a:gd name="connsiteY1015" fmla="*/ 1336350 h 1934496"/>
              <a:gd name="connsiteX1016" fmla="*/ 5542591 w 9922465"/>
              <a:gd name="connsiteY1016" fmla="*/ 1391541 h 1934496"/>
              <a:gd name="connsiteX1017" fmla="*/ 5487399 w 9922465"/>
              <a:gd name="connsiteY1017" fmla="*/ 1446732 h 1934496"/>
              <a:gd name="connsiteX1018" fmla="*/ 5432207 w 9922465"/>
              <a:gd name="connsiteY1018" fmla="*/ 1391541 h 1934496"/>
              <a:gd name="connsiteX1019" fmla="*/ 5487399 w 9922465"/>
              <a:gd name="connsiteY1019" fmla="*/ 1336350 h 1934496"/>
              <a:gd name="connsiteX1020" fmla="*/ 5357106 w 9922465"/>
              <a:gd name="connsiteY1020" fmla="*/ 1336350 h 1934496"/>
              <a:gd name="connsiteX1021" fmla="*/ 5412298 w 9922465"/>
              <a:gd name="connsiteY1021" fmla="*/ 1391541 h 1934496"/>
              <a:gd name="connsiteX1022" fmla="*/ 5357106 w 9922465"/>
              <a:gd name="connsiteY1022" fmla="*/ 1446732 h 1934496"/>
              <a:gd name="connsiteX1023" fmla="*/ 5301914 w 9922465"/>
              <a:gd name="connsiteY1023" fmla="*/ 1391541 h 1934496"/>
              <a:gd name="connsiteX1024" fmla="*/ 5357106 w 9922465"/>
              <a:gd name="connsiteY1024" fmla="*/ 1336350 h 1934496"/>
              <a:gd name="connsiteX1025" fmla="*/ 4959543 w 9922465"/>
              <a:gd name="connsiteY1025" fmla="*/ 1336350 h 1934496"/>
              <a:gd name="connsiteX1026" fmla="*/ 5014735 w 9922465"/>
              <a:gd name="connsiteY1026" fmla="*/ 1391541 h 1934496"/>
              <a:gd name="connsiteX1027" fmla="*/ 4959543 w 9922465"/>
              <a:gd name="connsiteY1027" fmla="*/ 1446732 h 1934496"/>
              <a:gd name="connsiteX1028" fmla="*/ 4904351 w 9922465"/>
              <a:gd name="connsiteY1028" fmla="*/ 1391541 h 1934496"/>
              <a:gd name="connsiteX1029" fmla="*/ 4959543 w 9922465"/>
              <a:gd name="connsiteY1029" fmla="*/ 1336350 h 1934496"/>
              <a:gd name="connsiteX1030" fmla="*/ 4565322 w 9922465"/>
              <a:gd name="connsiteY1030" fmla="*/ 1336350 h 1934496"/>
              <a:gd name="connsiteX1031" fmla="*/ 4620514 w 9922465"/>
              <a:gd name="connsiteY1031" fmla="*/ 1391541 h 1934496"/>
              <a:gd name="connsiteX1032" fmla="*/ 4565322 w 9922465"/>
              <a:gd name="connsiteY1032" fmla="*/ 1446732 h 1934496"/>
              <a:gd name="connsiteX1033" fmla="*/ 4510130 w 9922465"/>
              <a:gd name="connsiteY1033" fmla="*/ 1391541 h 1934496"/>
              <a:gd name="connsiteX1034" fmla="*/ 4565322 w 9922465"/>
              <a:gd name="connsiteY1034" fmla="*/ 1336350 h 1934496"/>
              <a:gd name="connsiteX1035" fmla="*/ 2971729 w 9922465"/>
              <a:gd name="connsiteY1035" fmla="*/ 1336350 h 1934496"/>
              <a:gd name="connsiteX1036" fmla="*/ 3026921 w 9922465"/>
              <a:gd name="connsiteY1036" fmla="*/ 1391541 h 1934496"/>
              <a:gd name="connsiteX1037" fmla="*/ 2971729 w 9922465"/>
              <a:gd name="connsiteY1037" fmla="*/ 1446732 h 1934496"/>
              <a:gd name="connsiteX1038" fmla="*/ 2916537 w 9922465"/>
              <a:gd name="connsiteY1038" fmla="*/ 1391541 h 1934496"/>
              <a:gd name="connsiteX1039" fmla="*/ 2971729 w 9922465"/>
              <a:gd name="connsiteY1039" fmla="*/ 1336350 h 1934496"/>
              <a:gd name="connsiteX1040" fmla="*/ 2834801 w 9922465"/>
              <a:gd name="connsiteY1040" fmla="*/ 1336350 h 1934496"/>
              <a:gd name="connsiteX1041" fmla="*/ 2889994 w 9922465"/>
              <a:gd name="connsiteY1041" fmla="*/ 1391541 h 1934496"/>
              <a:gd name="connsiteX1042" fmla="*/ 2834801 w 9922465"/>
              <a:gd name="connsiteY1042" fmla="*/ 1446732 h 1934496"/>
              <a:gd name="connsiteX1043" fmla="*/ 2779610 w 9922465"/>
              <a:gd name="connsiteY1043" fmla="*/ 1391541 h 1934496"/>
              <a:gd name="connsiteX1044" fmla="*/ 2834801 w 9922465"/>
              <a:gd name="connsiteY1044" fmla="*/ 1336350 h 1934496"/>
              <a:gd name="connsiteX1045" fmla="*/ 2707848 w 9922465"/>
              <a:gd name="connsiteY1045" fmla="*/ 1336350 h 1934496"/>
              <a:gd name="connsiteX1046" fmla="*/ 2763042 w 9922465"/>
              <a:gd name="connsiteY1046" fmla="*/ 1391541 h 1934496"/>
              <a:gd name="connsiteX1047" fmla="*/ 2707848 w 9922465"/>
              <a:gd name="connsiteY1047" fmla="*/ 1446732 h 1934496"/>
              <a:gd name="connsiteX1048" fmla="*/ 2652656 w 9922465"/>
              <a:gd name="connsiteY1048" fmla="*/ 1391541 h 1934496"/>
              <a:gd name="connsiteX1049" fmla="*/ 2707848 w 9922465"/>
              <a:gd name="connsiteY1049" fmla="*/ 1336350 h 1934496"/>
              <a:gd name="connsiteX1050" fmla="*/ 2570875 w 9922465"/>
              <a:gd name="connsiteY1050" fmla="*/ 1336350 h 1934496"/>
              <a:gd name="connsiteX1051" fmla="*/ 2626067 w 9922465"/>
              <a:gd name="connsiteY1051" fmla="*/ 1391541 h 1934496"/>
              <a:gd name="connsiteX1052" fmla="*/ 2570875 w 9922465"/>
              <a:gd name="connsiteY1052" fmla="*/ 1446732 h 1934496"/>
              <a:gd name="connsiteX1053" fmla="*/ 2515683 w 9922465"/>
              <a:gd name="connsiteY1053" fmla="*/ 1391541 h 1934496"/>
              <a:gd name="connsiteX1054" fmla="*/ 2570875 w 9922465"/>
              <a:gd name="connsiteY1054" fmla="*/ 1336350 h 1934496"/>
              <a:gd name="connsiteX1055" fmla="*/ 2173314 w 9922465"/>
              <a:gd name="connsiteY1055" fmla="*/ 1336350 h 1934496"/>
              <a:gd name="connsiteX1056" fmla="*/ 2228507 w 9922465"/>
              <a:gd name="connsiteY1056" fmla="*/ 1391541 h 1934496"/>
              <a:gd name="connsiteX1057" fmla="*/ 2173314 w 9922465"/>
              <a:gd name="connsiteY1057" fmla="*/ 1446732 h 1934496"/>
              <a:gd name="connsiteX1058" fmla="*/ 2118122 w 9922465"/>
              <a:gd name="connsiteY1058" fmla="*/ 1391541 h 1934496"/>
              <a:gd name="connsiteX1059" fmla="*/ 2173314 w 9922465"/>
              <a:gd name="connsiteY1059" fmla="*/ 1336350 h 1934496"/>
              <a:gd name="connsiteX1060" fmla="*/ 2039678 w 9922465"/>
              <a:gd name="connsiteY1060" fmla="*/ 1336350 h 1934496"/>
              <a:gd name="connsiteX1061" fmla="*/ 2094870 w 9922465"/>
              <a:gd name="connsiteY1061" fmla="*/ 1391541 h 1934496"/>
              <a:gd name="connsiteX1062" fmla="*/ 2039678 w 9922465"/>
              <a:gd name="connsiteY1062" fmla="*/ 1446732 h 1934496"/>
              <a:gd name="connsiteX1063" fmla="*/ 1984484 w 9922465"/>
              <a:gd name="connsiteY1063" fmla="*/ 1391541 h 1934496"/>
              <a:gd name="connsiteX1064" fmla="*/ 2039678 w 9922465"/>
              <a:gd name="connsiteY1064" fmla="*/ 1336350 h 1934496"/>
              <a:gd name="connsiteX1065" fmla="*/ 1909381 w 9922465"/>
              <a:gd name="connsiteY1065" fmla="*/ 1336350 h 1934496"/>
              <a:gd name="connsiteX1066" fmla="*/ 1964575 w 9922465"/>
              <a:gd name="connsiteY1066" fmla="*/ 1391541 h 1934496"/>
              <a:gd name="connsiteX1067" fmla="*/ 1909381 w 9922465"/>
              <a:gd name="connsiteY1067" fmla="*/ 1446732 h 1934496"/>
              <a:gd name="connsiteX1068" fmla="*/ 1854188 w 9922465"/>
              <a:gd name="connsiteY1068" fmla="*/ 1391541 h 1934496"/>
              <a:gd name="connsiteX1069" fmla="*/ 1909381 w 9922465"/>
              <a:gd name="connsiteY1069" fmla="*/ 1336350 h 1934496"/>
              <a:gd name="connsiteX1070" fmla="*/ 1779086 w 9922465"/>
              <a:gd name="connsiteY1070" fmla="*/ 1336350 h 1934496"/>
              <a:gd name="connsiteX1071" fmla="*/ 1834278 w 9922465"/>
              <a:gd name="connsiteY1071" fmla="*/ 1391541 h 1934496"/>
              <a:gd name="connsiteX1072" fmla="*/ 1779086 w 9922465"/>
              <a:gd name="connsiteY1072" fmla="*/ 1446732 h 1934496"/>
              <a:gd name="connsiteX1073" fmla="*/ 1723892 w 9922465"/>
              <a:gd name="connsiteY1073" fmla="*/ 1391541 h 1934496"/>
              <a:gd name="connsiteX1074" fmla="*/ 1779086 w 9922465"/>
              <a:gd name="connsiteY1074" fmla="*/ 1336350 h 1934496"/>
              <a:gd name="connsiteX1075" fmla="*/ 1645448 w 9922465"/>
              <a:gd name="connsiteY1075" fmla="*/ 1336350 h 1934496"/>
              <a:gd name="connsiteX1076" fmla="*/ 1700644 w 9922465"/>
              <a:gd name="connsiteY1076" fmla="*/ 1391541 h 1934496"/>
              <a:gd name="connsiteX1077" fmla="*/ 1645448 w 9922465"/>
              <a:gd name="connsiteY1077" fmla="*/ 1446732 h 1934496"/>
              <a:gd name="connsiteX1078" fmla="*/ 1590256 w 9922465"/>
              <a:gd name="connsiteY1078" fmla="*/ 1391541 h 1934496"/>
              <a:gd name="connsiteX1079" fmla="*/ 1645448 w 9922465"/>
              <a:gd name="connsiteY1079" fmla="*/ 1336350 h 1934496"/>
              <a:gd name="connsiteX1080" fmla="*/ 1515160 w 9922465"/>
              <a:gd name="connsiteY1080" fmla="*/ 1336350 h 1934496"/>
              <a:gd name="connsiteX1081" fmla="*/ 1570346 w 9922465"/>
              <a:gd name="connsiteY1081" fmla="*/ 1391541 h 1934496"/>
              <a:gd name="connsiteX1082" fmla="*/ 1515160 w 9922465"/>
              <a:gd name="connsiteY1082" fmla="*/ 1446732 h 1934496"/>
              <a:gd name="connsiteX1083" fmla="*/ 1459963 w 9922465"/>
              <a:gd name="connsiteY1083" fmla="*/ 1391541 h 1934496"/>
              <a:gd name="connsiteX1084" fmla="*/ 1515160 w 9922465"/>
              <a:gd name="connsiteY1084" fmla="*/ 1336350 h 1934496"/>
              <a:gd name="connsiteX1085" fmla="*/ 1381522 w 9922465"/>
              <a:gd name="connsiteY1085" fmla="*/ 1336350 h 1934496"/>
              <a:gd name="connsiteX1086" fmla="*/ 1436714 w 9922465"/>
              <a:gd name="connsiteY1086" fmla="*/ 1391541 h 1934496"/>
              <a:gd name="connsiteX1087" fmla="*/ 1381522 w 9922465"/>
              <a:gd name="connsiteY1087" fmla="*/ 1446732 h 1934496"/>
              <a:gd name="connsiteX1088" fmla="*/ 1326330 w 9922465"/>
              <a:gd name="connsiteY1088" fmla="*/ 1391541 h 1934496"/>
              <a:gd name="connsiteX1089" fmla="*/ 1381522 w 9922465"/>
              <a:gd name="connsiteY1089" fmla="*/ 1336350 h 1934496"/>
              <a:gd name="connsiteX1090" fmla="*/ 1251229 w 9922465"/>
              <a:gd name="connsiteY1090" fmla="*/ 1336350 h 1934496"/>
              <a:gd name="connsiteX1091" fmla="*/ 1306421 w 9922465"/>
              <a:gd name="connsiteY1091" fmla="*/ 1391541 h 1934496"/>
              <a:gd name="connsiteX1092" fmla="*/ 1251229 w 9922465"/>
              <a:gd name="connsiteY1092" fmla="*/ 1446732 h 1934496"/>
              <a:gd name="connsiteX1093" fmla="*/ 1196037 w 9922465"/>
              <a:gd name="connsiteY1093" fmla="*/ 1391541 h 1934496"/>
              <a:gd name="connsiteX1094" fmla="*/ 1251229 w 9922465"/>
              <a:gd name="connsiteY1094" fmla="*/ 1336350 h 1934496"/>
              <a:gd name="connsiteX1095" fmla="*/ 1117592 w 9922465"/>
              <a:gd name="connsiteY1095" fmla="*/ 1336350 h 1934496"/>
              <a:gd name="connsiteX1096" fmla="*/ 1172785 w 9922465"/>
              <a:gd name="connsiteY1096" fmla="*/ 1391541 h 1934496"/>
              <a:gd name="connsiteX1097" fmla="*/ 1117592 w 9922465"/>
              <a:gd name="connsiteY1097" fmla="*/ 1446732 h 1934496"/>
              <a:gd name="connsiteX1098" fmla="*/ 1062400 w 9922465"/>
              <a:gd name="connsiteY1098" fmla="*/ 1391541 h 1934496"/>
              <a:gd name="connsiteX1099" fmla="*/ 1117592 w 9922465"/>
              <a:gd name="connsiteY1099" fmla="*/ 1336350 h 1934496"/>
              <a:gd name="connsiteX1100" fmla="*/ 980615 w 9922465"/>
              <a:gd name="connsiteY1100" fmla="*/ 1336350 h 1934496"/>
              <a:gd name="connsiteX1101" fmla="*/ 1035808 w 9922465"/>
              <a:gd name="connsiteY1101" fmla="*/ 1391541 h 1934496"/>
              <a:gd name="connsiteX1102" fmla="*/ 980615 w 9922465"/>
              <a:gd name="connsiteY1102" fmla="*/ 1446732 h 1934496"/>
              <a:gd name="connsiteX1103" fmla="*/ 925422 w 9922465"/>
              <a:gd name="connsiteY1103" fmla="*/ 1391541 h 1934496"/>
              <a:gd name="connsiteX1104" fmla="*/ 980615 w 9922465"/>
              <a:gd name="connsiteY1104" fmla="*/ 1336350 h 1934496"/>
              <a:gd name="connsiteX1105" fmla="*/ 9199101 w 9922465"/>
              <a:gd name="connsiteY1105" fmla="*/ 1336348 h 1934496"/>
              <a:gd name="connsiteX1106" fmla="*/ 9254293 w 9922465"/>
              <a:gd name="connsiteY1106" fmla="*/ 1391539 h 1934496"/>
              <a:gd name="connsiteX1107" fmla="*/ 9199101 w 9922465"/>
              <a:gd name="connsiteY1107" fmla="*/ 1446730 h 1934496"/>
              <a:gd name="connsiteX1108" fmla="*/ 9143909 w 9922465"/>
              <a:gd name="connsiteY1108" fmla="*/ 1391539 h 1934496"/>
              <a:gd name="connsiteX1109" fmla="*/ 9199101 w 9922465"/>
              <a:gd name="connsiteY1109" fmla="*/ 1336348 h 1934496"/>
              <a:gd name="connsiteX1110" fmla="*/ 9068807 w 9922465"/>
              <a:gd name="connsiteY1110" fmla="*/ 1336348 h 1934496"/>
              <a:gd name="connsiteX1111" fmla="*/ 9123999 w 9922465"/>
              <a:gd name="connsiteY1111" fmla="*/ 1391539 h 1934496"/>
              <a:gd name="connsiteX1112" fmla="*/ 9068807 w 9922465"/>
              <a:gd name="connsiteY1112" fmla="*/ 1446730 h 1934496"/>
              <a:gd name="connsiteX1113" fmla="*/ 9013615 w 9922465"/>
              <a:gd name="connsiteY1113" fmla="*/ 1391539 h 1934496"/>
              <a:gd name="connsiteX1114" fmla="*/ 9068807 w 9922465"/>
              <a:gd name="connsiteY1114" fmla="*/ 1336348 h 1934496"/>
              <a:gd name="connsiteX1115" fmla="*/ 8407316 w 9922465"/>
              <a:gd name="connsiteY1115" fmla="*/ 1336348 h 1934496"/>
              <a:gd name="connsiteX1116" fmla="*/ 8462508 w 9922465"/>
              <a:gd name="connsiteY1116" fmla="*/ 1391539 h 1934496"/>
              <a:gd name="connsiteX1117" fmla="*/ 8407316 w 9922465"/>
              <a:gd name="connsiteY1117" fmla="*/ 1446730 h 1934496"/>
              <a:gd name="connsiteX1118" fmla="*/ 8352124 w 9922465"/>
              <a:gd name="connsiteY1118" fmla="*/ 1391539 h 1934496"/>
              <a:gd name="connsiteX1119" fmla="*/ 8407316 w 9922465"/>
              <a:gd name="connsiteY1119" fmla="*/ 1336348 h 1934496"/>
              <a:gd name="connsiteX1120" fmla="*/ 8273682 w 9922465"/>
              <a:gd name="connsiteY1120" fmla="*/ 1336348 h 1934496"/>
              <a:gd name="connsiteX1121" fmla="*/ 8328874 w 9922465"/>
              <a:gd name="connsiteY1121" fmla="*/ 1391539 h 1934496"/>
              <a:gd name="connsiteX1122" fmla="*/ 8273682 w 9922465"/>
              <a:gd name="connsiteY1122" fmla="*/ 1446730 h 1934496"/>
              <a:gd name="connsiteX1123" fmla="*/ 8218490 w 9922465"/>
              <a:gd name="connsiteY1123" fmla="*/ 1391539 h 1934496"/>
              <a:gd name="connsiteX1124" fmla="*/ 8273682 w 9922465"/>
              <a:gd name="connsiteY1124" fmla="*/ 1336348 h 1934496"/>
              <a:gd name="connsiteX1125" fmla="*/ 8143388 w 9922465"/>
              <a:gd name="connsiteY1125" fmla="*/ 1336348 h 1934496"/>
              <a:gd name="connsiteX1126" fmla="*/ 8198580 w 9922465"/>
              <a:gd name="connsiteY1126" fmla="*/ 1391539 h 1934496"/>
              <a:gd name="connsiteX1127" fmla="*/ 8143388 w 9922465"/>
              <a:gd name="connsiteY1127" fmla="*/ 1446730 h 1934496"/>
              <a:gd name="connsiteX1128" fmla="*/ 8088196 w 9922465"/>
              <a:gd name="connsiteY1128" fmla="*/ 1391539 h 1934496"/>
              <a:gd name="connsiteX1129" fmla="*/ 8143388 w 9922465"/>
              <a:gd name="connsiteY1129" fmla="*/ 1336348 h 1934496"/>
              <a:gd name="connsiteX1130" fmla="*/ 8009753 w 9922465"/>
              <a:gd name="connsiteY1130" fmla="*/ 1336348 h 1934496"/>
              <a:gd name="connsiteX1131" fmla="*/ 8064945 w 9922465"/>
              <a:gd name="connsiteY1131" fmla="*/ 1391539 h 1934496"/>
              <a:gd name="connsiteX1132" fmla="*/ 8009753 w 9922465"/>
              <a:gd name="connsiteY1132" fmla="*/ 1446730 h 1934496"/>
              <a:gd name="connsiteX1133" fmla="*/ 7954561 w 9922465"/>
              <a:gd name="connsiteY1133" fmla="*/ 1391539 h 1934496"/>
              <a:gd name="connsiteX1134" fmla="*/ 8009753 w 9922465"/>
              <a:gd name="connsiteY1134" fmla="*/ 1336348 h 1934496"/>
              <a:gd name="connsiteX1135" fmla="*/ 7876118 w 9922465"/>
              <a:gd name="connsiteY1135" fmla="*/ 1336348 h 1934496"/>
              <a:gd name="connsiteX1136" fmla="*/ 7931310 w 9922465"/>
              <a:gd name="connsiteY1136" fmla="*/ 1391539 h 1934496"/>
              <a:gd name="connsiteX1137" fmla="*/ 7876118 w 9922465"/>
              <a:gd name="connsiteY1137" fmla="*/ 1446730 h 1934496"/>
              <a:gd name="connsiteX1138" fmla="*/ 7820926 w 9922465"/>
              <a:gd name="connsiteY1138" fmla="*/ 1391539 h 1934496"/>
              <a:gd name="connsiteX1139" fmla="*/ 7876118 w 9922465"/>
              <a:gd name="connsiteY1139" fmla="*/ 1336348 h 1934496"/>
              <a:gd name="connsiteX1140" fmla="*/ 7745823 w 9922465"/>
              <a:gd name="connsiteY1140" fmla="*/ 1336348 h 1934496"/>
              <a:gd name="connsiteX1141" fmla="*/ 7801015 w 9922465"/>
              <a:gd name="connsiteY1141" fmla="*/ 1391539 h 1934496"/>
              <a:gd name="connsiteX1142" fmla="*/ 7745823 w 9922465"/>
              <a:gd name="connsiteY1142" fmla="*/ 1446730 h 1934496"/>
              <a:gd name="connsiteX1143" fmla="*/ 7690631 w 9922465"/>
              <a:gd name="connsiteY1143" fmla="*/ 1391539 h 1934496"/>
              <a:gd name="connsiteX1144" fmla="*/ 7745823 w 9922465"/>
              <a:gd name="connsiteY1144" fmla="*/ 1336348 h 1934496"/>
              <a:gd name="connsiteX1145" fmla="*/ 185475 w 9922465"/>
              <a:gd name="connsiteY1145" fmla="*/ 1336348 h 1934496"/>
              <a:gd name="connsiteX1146" fmla="*/ 240666 w 9922465"/>
              <a:gd name="connsiteY1146" fmla="*/ 1391539 h 1934496"/>
              <a:gd name="connsiteX1147" fmla="*/ 185475 w 9922465"/>
              <a:gd name="connsiteY1147" fmla="*/ 1446730 h 1934496"/>
              <a:gd name="connsiteX1148" fmla="*/ 130283 w 9922465"/>
              <a:gd name="connsiteY1148" fmla="*/ 1391539 h 1934496"/>
              <a:gd name="connsiteX1149" fmla="*/ 185475 w 9922465"/>
              <a:gd name="connsiteY1149" fmla="*/ 1336348 h 1934496"/>
              <a:gd name="connsiteX1150" fmla="*/ 9199101 w 9922465"/>
              <a:gd name="connsiteY1150" fmla="*/ 1219421 h 1934496"/>
              <a:gd name="connsiteX1151" fmla="*/ 9254293 w 9922465"/>
              <a:gd name="connsiteY1151" fmla="*/ 1274612 h 1934496"/>
              <a:gd name="connsiteX1152" fmla="*/ 9199101 w 9922465"/>
              <a:gd name="connsiteY1152" fmla="*/ 1329803 h 1934496"/>
              <a:gd name="connsiteX1153" fmla="*/ 9143909 w 9922465"/>
              <a:gd name="connsiteY1153" fmla="*/ 1274612 h 1934496"/>
              <a:gd name="connsiteX1154" fmla="*/ 9199101 w 9922465"/>
              <a:gd name="connsiteY1154" fmla="*/ 1219421 h 1934496"/>
              <a:gd name="connsiteX1155" fmla="*/ 9068807 w 9922465"/>
              <a:gd name="connsiteY1155" fmla="*/ 1219421 h 1934496"/>
              <a:gd name="connsiteX1156" fmla="*/ 9123999 w 9922465"/>
              <a:gd name="connsiteY1156" fmla="*/ 1274612 h 1934496"/>
              <a:gd name="connsiteX1157" fmla="*/ 9068807 w 9922465"/>
              <a:gd name="connsiteY1157" fmla="*/ 1329803 h 1934496"/>
              <a:gd name="connsiteX1158" fmla="*/ 9013615 w 9922465"/>
              <a:gd name="connsiteY1158" fmla="*/ 1274612 h 1934496"/>
              <a:gd name="connsiteX1159" fmla="*/ 9068807 w 9922465"/>
              <a:gd name="connsiteY1159" fmla="*/ 1219421 h 1934496"/>
              <a:gd name="connsiteX1160" fmla="*/ 8537612 w 9922465"/>
              <a:gd name="connsiteY1160" fmla="*/ 1219421 h 1934496"/>
              <a:gd name="connsiteX1161" fmla="*/ 8592804 w 9922465"/>
              <a:gd name="connsiteY1161" fmla="*/ 1274612 h 1934496"/>
              <a:gd name="connsiteX1162" fmla="*/ 8537612 w 9922465"/>
              <a:gd name="connsiteY1162" fmla="*/ 1329803 h 1934496"/>
              <a:gd name="connsiteX1163" fmla="*/ 8482420 w 9922465"/>
              <a:gd name="connsiteY1163" fmla="*/ 1274612 h 1934496"/>
              <a:gd name="connsiteX1164" fmla="*/ 8537612 w 9922465"/>
              <a:gd name="connsiteY1164" fmla="*/ 1219421 h 1934496"/>
              <a:gd name="connsiteX1165" fmla="*/ 8407316 w 9922465"/>
              <a:gd name="connsiteY1165" fmla="*/ 1219421 h 1934496"/>
              <a:gd name="connsiteX1166" fmla="*/ 8462508 w 9922465"/>
              <a:gd name="connsiteY1166" fmla="*/ 1274612 h 1934496"/>
              <a:gd name="connsiteX1167" fmla="*/ 8407316 w 9922465"/>
              <a:gd name="connsiteY1167" fmla="*/ 1329803 h 1934496"/>
              <a:gd name="connsiteX1168" fmla="*/ 8352124 w 9922465"/>
              <a:gd name="connsiteY1168" fmla="*/ 1274612 h 1934496"/>
              <a:gd name="connsiteX1169" fmla="*/ 8407316 w 9922465"/>
              <a:gd name="connsiteY1169" fmla="*/ 1219421 h 1934496"/>
              <a:gd name="connsiteX1170" fmla="*/ 8273682 w 9922465"/>
              <a:gd name="connsiteY1170" fmla="*/ 1219421 h 1934496"/>
              <a:gd name="connsiteX1171" fmla="*/ 8328874 w 9922465"/>
              <a:gd name="connsiteY1171" fmla="*/ 1274612 h 1934496"/>
              <a:gd name="connsiteX1172" fmla="*/ 8273682 w 9922465"/>
              <a:gd name="connsiteY1172" fmla="*/ 1329803 h 1934496"/>
              <a:gd name="connsiteX1173" fmla="*/ 8218490 w 9922465"/>
              <a:gd name="connsiteY1173" fmla="*/ 1274612 h 1934496"/>
              <a:gd name="connsiteX1174" fmla="*/ 8273682 w 9922465"/>
              <a:gd name="connsiteY1174" fmla="*/ 1219421 h 1934496"/>
              <a:gd name="connsiteX1175" fmla="*/ 8143388 w 9922465"/>
              <a:gd name="connsiteY1175" fmla="*/ 1219421 h 1934496"/>
              <a:gd name="connsiteX1176" fmla="*/ 8198580 w 9922465"/>
              <a:gd name="connsiteY1176" fmla="*/ 1274612 h 1934496"/>
              <a:gd name="connsiteX1177" fmla="*/ 8143388 w 9922465"/>
              <a:gd name="connsiteY1177" fmla="*/ 1329803 h 1934496"/>
              <a:gd name="connsiteX1178" fmla="*/ 8088196 w 9922465"/>
              <a:gd name="connsiteY1178" fmla="*/ 1274612 h 1934496"/>
              <a:gd name="connsiteX1179" fmla="*/ 8143388 w 9922465"/>
              <a:gd name="connsiteY1179" fmla="*/ 1219421 h 1934496"/>
              <a:gd name="connsiteX1180" fmla="*/ 8009753 w 9922465"/>
              <a:gd name="connsiteY1180" fmla="*/ 1219421 h 1934496"/>
              <a:gd name="connsiteX1181" fmla="*/ 8064945 w 9922465"/>
              <a:gd name="connsiteY1181" fmla="*/ 1274612 h 1934496"/>
              <a:gd name="connsiteX1182" fmla="*/ 8009753 w 9922465"/>
              <a:gd name="connsiteY1182" fmla="*/ 1329803 h 1934496"/>
              <a:gd name="connsiteX1183" fmla="*/ 7954561 w 9922465"/>
              <a:gd name="connsiteY1183" fmla="*/ 1274612 h 1934496"/>
              <a:gd name="connsiteX1184" fmla="*/ 8009753 w 9922465"/>
              <a:gd name="connsiteY1184" fmla="*/ 1219421 h 1934496"/>
              <a:gd name="connsiteX1185" fmla="*/ 7876118 w 9922465"/>
              <a:gd name="connsiteY1185" fmla="*/ 1219421 h 1934496"/>
              <a:gd name="connsiteX1186" fmla="*/ 7931310 w 9922465"/>
              <a:gd name="connsiteY1186" fmla="*/ 1274612 h 1934496"/>
              <a:gd name="connsiteX1187" fmla="*/ 7876118 w 9922465"/>
              <a:gd name="connsiteY1187" fmla="*/ 1329803 h 1934496"/>
              <a:gd name="connsiteX1188" fmla="*/ 7820926 w 9922465"/>
              <a:gd name="connsiteY1188" fmla="*/ 1274612 h 1934496"/>
              <a:gd name="connsiteX1189" fmla="*/ 7876118 w 9922465"/>
              <a:gd name="connsiteY1189" fmla="*/ 1219421 h 1934496"/>
              <a:gd name="connsiteX1190" fmla="*/ 7745823 w 9922465"/>
              <a:gd name="connsiteY1190" fmla="*/ 1219421 h 1934496"/>
              <a:gd name="connsiteX1191" fmla="*/ 7801015 w 9922465"/>
              <a:gd name="connsiteY1191" fmla="*/ 1274612 h 1934496"/>
              <a:gd name="connsiteX1192" fmla="*/ 7745823 w 9922465"/>
              <a:gd name="connsiteY1192" fmla="*/ 1329803 h 1934496"/>
              <a:gd name="connsiteX1193" fmla="*/ 7690631 w 9922465"/>
              <a:gd name="connsiteY1193" fmla="*/ 1274612 h 1934496"/>
              <a:gd name="connsiteX1194" fmla="*/ 7745823 w 9922465"/>
              <a:gd name="connsiteY1194" fmla="*/ 1219421 h 1934496"/>
              <a:gd name="connsiteX1195" fmla="*/ 7608849 w 9922465"/>
              <a:gd name="connsiteY1195" fmla="*/ 1219421 h 1934496"/>
              <a:gd name="connsiteX1196" fmla="*/ 7664041 w 9922465"/>
              <a:gd name="connsiteY1196" fmla="*/ 1274612 h 1934496"/>
              <a:gd name="connsiteX1197" fmla="*/ 7608849 w 9922465"/>
              <a:gd name="connsiteY1197" fmla="*/ 1329803 h 1934496"/>
              <a:gd name="connsiteX1198" fmla="*/ 7553657 w 9922465"/>
              <a:gd name="connsiteY1198" fmla="*/ 1274612 h 1934496"/>
              <a:gd name="connsiteX1199" fmla="*/ 7608849 w 9922465"/>
              <a:gd name="connsiteY1199" fmla="*/ 1219421 h 1934496"/>
              <a:gd name="connsiteX1200" fmla="*/ 7481897 w 9922465"/>
              <a:gd name="connsiteY1200" fmla="*/ 1219421 h 1934496"/>
              <a:gd name="connsiteX1201" fmla="*/ 7537089 w 9922465"/>
              <a:gd name="connsiteY1201" fmla="*/ 1274612 h 1934496"/>
              <a:gd name="connsiteX1202" fmla="*/ 7481897 w 9922465"/>
              <a:gd name="connsiteY1202" fmla="*/ 1329803 h 1934496"/>
              <a:gd name="connsiteX1203" fmla="*/ 7426705 w 9922465"/>
              <a:gd name="connsiteY1203" fmla="*/ 1274612 h 1934496"/>
              <a:gd name="connsiteX1204" fmla="*/ 7481897 w 9922465"/>
              <a:gd name="connsiteY1204" fmla="*/ 1219421 h 1934496"/>
              <a:gd name="connsiteX1205" fmla="*/ 7341579 w 9922465"/>
              <a:gd name="connsiteY1205" fmla="*/ 1219421 h 1934496"/>
              <a:gd name="connsiteX1206" fmla="*/ 7396771 w 9922465"/>
              <a:gd name="connsiteY1206" fmla="*/ 1274612 h 1934496"/>
              <a:gd name="connsiteX1207" fmla="*/ 7341579 w 9922465"/>
              <a:gd name="connsiteY1207" fmla="*/ 1329803 h 1934496"/>
              <a:gd name="connsiteX1208" fmla="*/ 7286387 w 9922465"/>
              <a:gd name="connsiteY1208" fmla="*/ 1274612 h 1934496"/>
              <a:gd name="connsiteX1209" fmla="*/ 7341579 w 9922465"/>
              <a:gd name="connsiteY1209" fmla="*/ 1219421 h 1934496"/>
              <a:gd name="connsiteX1210" fmla="*/ 7211286 w 9922465"/>
              <a:gd name="connsiteY1210" fmla="*/ 1219421 h 1934496"/>
              <a:gd name="connsiteX1211" fmla="*/ 7266478 w 9922465"/>
              <a:gd name="connsiteY1211" fmla="*/ 1274612 h 1934496"/>
              <a:gd name="connsiteX1212" fmla="*/ 7211286 w 9922465"/>
              <a:gd name="connsiteY1212" fmla="*/ 1329803 h 1934496"/>
              <a:gd name="connsiteX1213" fmla="*/ 7156094 w 9922465"/>
              <a:gd name="connsiteY1213" fmla="*/ 1274612 h 1934496"/>
              <a:gd name="connsiteX1214" fmla="*/ 7211286 w 9922465"/>
              <a:gd name="connsiteY1214" fmla="*/ 1219421 h 1934496"/>
              <a:gd name="connsiteX1215" fmla="*/ 7080993 w 9922465"/>
              <a:gd name="connsiteY1215" fmla="*/ 1219421 h 1934496"/>
              <a:gd name="connsiteX1216" fmla="*/ 7136185 w 9922465"/>
              <a:gd name="connsiteY1216" fmla="*/ 1274612 h 1934496"/>
              <a:gd name="connsiteX1217" fmla="*/ 7080993 w 9922465"/>
              <a:gd name="connsiteY1217" fmla="*/ 1329803 h 1934496"/>
              <a:gd name="connsiteX1218" fmla="*/ 7025801 w 9922465"/>
              <a:gd name="connsiteY1218" fmla="*/ 1274612 h 1934496"/>
              <a:gd name="connsiteX1219" fmla="*/ 7080993 w 9922465"/>
              <a:gd name="connsiteY1219" fmla="*/ 1219421 h 1934496"/>
              <a:gd name="connsiteX1220" fmla="*/ 6947357 w 9922465"/>
              <a:gd name="connsiteY1220" fmla="*/ 1219421 h 1934496"/>
              <a:gd name="connsiteX1221" fmla="*/ 7002549 w 9922465"/>
              <a:gd name="connsiteY1221" fmla="*/ 1274612 h 1934496"/>
              <a:gd name="connsiteX1222" fmla="*/ 6947357 w 9922465"/>
              <a:gd name="connsiteY1222" fmla="*/ 1329803 h 1934496"/>
              <a:gd name="connsiteX1223" fmla="*/ 6892165 w 9922465"/>
              <a:gd name="connsiteY1223" fmla="*/ 1274612 h 1934496"/>
              <a:gd name="connsiteX1224" fmla="*/ 6947357 w 9922465"/>
              <a:gd name="connsiteY1224" fmla="*/ 1219421 h 1934496"/>
              <a:gd name="connsiteX1225" fmla="*/ 6817064 w 9922465"/>
              <a:gd name="connsiteY1225" fmla="*/ 1219421 h 1934496"/>
              <a:gd name="connsiteX1226" fmla="*/ 6872256 w 9922465"/>
              <a:gd name="connsiteY1226" fmla="*/ 1274612 h 1934496"/>
              <a:gd name="connsiteX1227" fmla="*/ 6817064 w 9922465"/>
              <a:gd name="connsiteY1227" fmla="*/ 1329803 h 1934496"/>
              <a:gd name="connsiteX1228" fmla="*/ 6761872 w 9922465"/>
              <a:gd name="connsiteY1228" fmla="*/ 1274612 h 1934496"/>
              <a:gd name="connsiteX1229" fmla="*/ 6817064 w 9922465"/>
              <a:gd name="connsiteY1229" fmla="*/ 1219421 h 1934496"/>
              <a:gd name="connsiteX1230" fmla="*/ 6683431 w 9922465"/>
              <a:gd name="connsiteY1230" fmla="*/ 1219421 h 1934496"/>
              <a:gd name="connsiteX1231" fmla="*/ 6738623 w 9922465"/>
              <a:gd name="connsiteY1231" fmla="*/ 1274612 h 1934496"/>
              <a:gd name="connsiteX1232" fmla="*/ 6683431 w 9922465"/>
              <a:gd name="connsiteY1232" fmla="*/ 1329803 h 1934496"/>
              <a:gd name="connsiteX1233" fmla="*/ 6628239 w 9922465"/>
              <a:gd name="connsiteY1233" fmla="*/ 1274612 h 1934496"/>
              <a:gd name="connsiteX1234" fmla="*/ 6683431 w 9922465"/>
              <a:gd name="connsiteY1234" fmla="*/ 1219421 h 1934496"/>
              <a:gd name="connsiteX1235" fmla="*/ 6553137 w 9922465"/>
              <a:gd name="connsiteY1235" fmla="*/ 1219421 h 1934496"/>
              <a:gd name="connsiteX1236" fmla="*/ 6608329 w 9922465"/>
              <a:gd name="connsiteY1236" fmla="*/ 1274612 h 1934496"/>
              <a:gd name="connsiteX1237" fmla="*/ 6553137 w 9922465"/>
              <a:gd name="connsiteY1237" fmla="*/ 1329803 h 1934496"/>
              <a:gd name="connsiteX1238" fmla="*/ 6497945 w 9922465"/>
              <a:gd name="connsiteY1238" fmla="*/ 1274612 h 1934496"/>
              <a:gd name="connsiteX1239" fmla="*/ 6553137 w 9922465"/>
              <a:gd name="connsiteY1239" fmla="*/ 1219421 h 1934496"/>
              <a:gd name="connsiteX1240" fmla="*/ 6419502 w 9922465"/>
              <a:gd name="connsiteY1240" fmla="*/ 1219421 h 1934496"/>
              <a:gd name="connsiteX1241" fmla="*/ 6474694 w 9922465"/>
              <a:gd name="connsiteY1241" fmla="*/ 1274612 h 1934496"/>
              <a:gd name="connsiteX1242" fmla="*/ 6419502 w 9922465"/>
              <a:gd name="connsiteY1242" fmla="*/ 1329803 h 1934496"/>
              <a:gd name="connsiteX1243" fmla="*/ 6364310 w 9922465"/>
              <a:gd name="connsiteY1243" fmla="*/ 1274612 h 1934496"/>
              <a:gd name="connsiteX1244" fmla="*/ 6419502 w 9922465"/>
              <a:gd name="connsiteY1244" fmla="*/ 1219421 h 1934496"/>
              <a:gd name="connsiteX1245" fmla="*/ 6289207 w 9922465"/>
              <a:gd name="connsiteY1245" fmla="*/ 1219421 h 1934496"/>
              <a:gd name="connsiteX1246" fmla="*/ 6344399 w 9922465"/>
              <a:gd name="connsiteY1246" fmla="*/ 1274612 h 1934496"/>
              <a:gd name="connsiteX1247" fmla="*/ 6289207 w 9922465"/>
              <a:gd name="connsiteY1247" fmla="*/ 1329803 h 1934496"/>
              <a:gd name="connsiteX1248" fmla="*/ 6234015 w 9922465"/>
              <a:gd name="connsiteY1248" fmla="*/ 1274612 h 1934496"/>
              <a:gd name="connsiteX1249" fmla="*/ 6289207 w 9922465"/>
              <a:gd name="connsiteY1249" fmla="*/ 1219421 h 1934496"/>
              <a:gd name="connsiteX1250" fmla="*/ 6155573 w 9922465"/>
              <a:gd name="connsiteY1250" fmla="*/ 1219421 h 1934496"/>
              <a:gd name="connsiteX1251" fmla="*/ 6210765 w 9922465"/>
              <a:gd name="connsiteY1251" fmla="*/ 1274612 h 1934496"/>
              <a:gd name="connsiteX1252" fmla="*/ 6155573 w 9922465"/>
              <a:gd name="connsiteY1252" fmla="*/ 1329803 h 1934496"/>
              <a:gd name="connsiteX1253" fmla="*/ 6100381 w 9922465"/>
              <a:gd name="connsiteY1253" fmla="*/ 1274612 h 1934496"/>
              <a:gd name="connsiteX1254" fmla="*/ 6155573 w 9922465"/>
              <a:gd name="connsiteY1254" fmla="*/ 1219421 h 1934496"/>
              <a:gd name="connsiteX1255" fmla="*/ 6021939 w 9922465"/>
              <a:gd name="connsiteY1255" fmla="*/ 1219421 h 1934496"/>
              <a:gd name="connsiteX1256" fmla="*/ 6077131 w 9922465"/>
              <a:gd name="connsiteY1256" fmla="*/ 1274612 h 1934496"/>
              <a:gd name="connsiteX1257" fmla="*/ 6021939 w 9922465"/>
              <a:gd name="connsiteY1257" fmla="*/ 1329803 h 1934496"/>
              <a:gd name="connsiteX1258" fmla="*/ 5966747 w 9922465"/>
              <a:gd name="connsiteY1258" fmla="*/ 1274612 h 1934496"/>
              <a:gd name="connsiteX1259" fmla="*/ 6021939 w 9922465"/>
              <a:gd name="connsiteY1259" fmla="*/ 1219421 h 1934496"/>
              <a:gd name="connsiteX1260" fmla="*/ 5884964 w 9922465"/>
              <a:gd name="connsiteY1260" fmla="*/ 1219421 h 1934496"/>
              <a:gd name="connsiteX1261" fmla="*/ 5940156 w 9922465"/>
              <a:gd name="connsiteY1261" fmla="*/ 1274612 h 1934496"/>
              <a:gd name="connsiteX1262" fmla="*/ 5884964 w 9922465"/>
              <a:gd name="connsiteY1262" fmla="*/ 1329803 h 1934496"/>
              <a:gd name="connsiteX1263" fmla="*/ 5829772 w 9922465"/>
              <a:gd name="connsiteY1263" fmla="*/ 1274612 h 1934496"/>
              <a:gd name="connsiteX1264" fmla="*/ 5884964 w 9922465"/>
              <a:gd name="connsiteY1264" fmla="*/ 1219421 h 1934496"/>
              <a:gd name="connsiteX1265" fmla="*/ 5754668 w 9922465"/>
              <a:gd name="connsiteY1265" fmla="*/ 1219421 h 1934496"/>
              <a:gd name="connsiteX1266" fmla="*/ 5809860 w 9922465"/>
              <a:gd name="connsiteY1266" fmla="*/ 1274612 h 1934496"/>
              <a:gd name="connsiteX1267" fmla="*/ 5754668 w 9922465"/>
              <a:gd name="connsiteY1267" fmla="*/ 1329803 h 1934496"/>
              <a:gd name="connsiteX1268" fmla="*/ 5699476 w 9922465"/>
              <a:gd name="connsiteY1268" fmla="*/ 1274612 h 1934496"/>
              <a:gd name="connsiteX1269" fmla="*/ 5754668 w 9922465"/>
              <a:gd name="connsiteY1269" fmla="*/ 1219421 h 1934496"/>
              <a:gd name="connsiteX1270" fmla="*/ 5621034 w 9922465"/>
              <a:gd name="connsiteY1270" fmla="*/ 1219421 h 1934496"/>
              <a:gd name="connsiteX1271" fmla="*/ 5676226 w 9922465"/>
              <a:gd name="connsiteY1271" fmla="*/ 1274612 h 1934496"/>
              <a:gd name="connsiteX1272" fmla="*/ 5621034 w 9922465"/>
              <a:gd name="connsiteY1272" fmla="*/ 1329803 h 1934496"/>
              <a:gd name="connsiteX1273" fmla="*/ 5565842 w 9922465"/>
              <a:gd name="connsiteY1273" fmla="*/ 1274612 h 1934496"/>
              <a:gd name="connsiteX1274" fmla="*/ 5621034 w 9922465"/>
              <a:gd name="connsiteY1274" fmla="*/ 1219421 h 1934496"/>
              <a:gd name="connsiteX1275" fmla="*/ 5487399 w 9922465"/>
              <a:gd name="connsiteY1275" fmla="*/ 1219421 h 1934496"/>
              <a:gd name="connsiteX1276" fmla="*/ 5542591 w 9922465"/>
              <a:gd name="connsiteY1276" fmla="*/ 1274612 h 1934496"/>
              <a:gd name="connsiteX1277" fmla="*/ 5487399 w 9922465"/>
              <a:gd name="connsiteY1277" fmla="*/ 1329803 h 1934496"/>
              <a:gd name="connsiteX1278" fmla="*/ 5432207 w 9922465"/>
              <a:gd name="connsiteY1278" fmla="*/ 1274612 h 1934496"/>
              <a:gd name="connsiteX1279" fmla="*/ 5487399 w 9922465"/>
              <a:gd name="connsiteY1279" fmla="*/ 1219421 h 1934496"/>
              <a:gd name="connsiteX1280" fmla="*/ 5357106 w 9922465"/>
              <a:gd name="connsiteY1280" fmla="*/ 1219421 h 1934496"/>
              <a:gd name="connsiteX1281" fmla="*/ 5412298 w 9922465"/>
              <a:gd name="connsiteY1281" fmla="*/ 1274612 h 1934496"/>
              <a:gd name="connsiteX1282" fmla="*/ 5357106 w 9922465"/>
              <a:gd name="connsiteY1282" fmla="*/ 1329803 h 1934496"/>
              <a:gd name="connsiteX1283" fmla="*/ 5301914 w 9922465"/>
              <a:gd name="connsiteY1283" fmla="*/ 1274612 h 1934496"/>
              <a:gd name="connsiteX1284" fmla="*/ 5357106 w 9922465"/>
              <a:gd name="connsiteY1284" fmla="*/ 1219421 h 1934496"/>
              <a:gd name="connsiteX1285" fmla="*/ 5093178 w 9922465"/>
              <a:gd name="connsiteY1285" fmla="*/ 1219421 h 1934496"/>
              <a:gd name="connsiteX1286" fmla="*/ 5148370 w 9922465"/>
              <a:gd name="connsiteY1286" fmla="*/ 1274612 h 1934496"/>
              <a:gd name="connsiteX1287" fmla="*/ 5093178 w 9922465"/>
              <a:gd name="connsiteY1287" fmla="*/ 1329803 h 1934496"/>
              <a:gd name="connsiteX1288" fmla="*/ 5037986 w 9922465"/>
              <a:gd name="connsiteY1288" fmla="*/ 1274612 h 1934496"/>
              <a:gd name="connsiteX1289" fmla="*/ 5093178 w 9922465"/>
              <a:gd name="connsiteY1289" fmla="*/ 1219421 h 1934496"/>
              <a:gd name="connsiteX1290" fmla="*/ 4959542 w 9922465"/>
              <a:gd name="connsiteY1290" fmla="*/ 1219421 h 1934496"/>
              <a:gd name="connsiteX1291" fmla="*/ 5014734 w 9922465"/>
              <a:gd name="connsiteY1291" fmla="*/ 1274612 h 1934496"/>
              <a:gd name="connsiteX1292" fmla="*/ 4959542 w 9922465"/>
              <a:gd name="connsiteY1292" fmla="*/ 1329803 h 1934496"/>
              <a:gd name="connsiteX1293" fmla="*/ 4904350 w 9922465"/>
              <a:gd name="connsiteY1293" fmla="*/ 1274612 h 1934496"/>
              <a:gd name="connsiteX1294" fmla="*/ 4959542 w 9922465"/>
              <a:gd name="connsiteY1294" fmla="*/ 1219421 h 1934496"/>
              <a:gd name="connsiteX1295" fmla="*/ 4829250 w 9922465"/>
              <a:gd name="connsiteY1295" fmla="*/ 1219421 h 1934496"/>
              <a:gd name="connsiteX1296" fmla="*/ 4884442 w 9922465"/>
              <a:gd name="connsiteY1296" fmla="*/ 1274612 h 1934496"/>
              <a:gd name="connsiteX1297" fmla="*/ 4829250 w 9922465"/>
              <a:gd name="connsiteY1297" fmla="*/ 1329803 h 1934496"/>
              <a:gd name="connsiteX1298" fmla="*/ 4774058 w 9922465"/>
              <a:gd name="connsiteY1298" fmla="*/ 1274612 h 1934496"/>
              <a:gd name="connsiteX1299" fmla="*/ 4829250 w 9922465"/>
              <a:gd name="connsiteY1299" fmla="*/ 1219421 h 1934496"/>
              <a:gd name="connsiteX1300" fmla="*/ 319111 w 9922465"/>
              <a:gd name="connsiteY1300" fmla="*/ 1219421 h 1934496"/>
              <a:gd name="connsiteX1301" fmla="*/ 374305 w 9922465"/>
              <a:gd name="connsiteY1301" fmla="*/ 1274612 h 1934496"/>
              <a:gd name="connsiteX1302" fmla="*/ 319111 w 9922465"/>
              <a:gd name="connsiteY1302" fmla="*/ 1329803 h 1934496"/>
              <a:gd name="connsiteX1303" fmla="*/ 263920 w 9922465"/>
              <a:gd name="connsiteY1303" fmla="*/ 1274612 h 1934496"/>
              <a:gd name="connsiteX1304" fmla="*/ 319111 w 9922465"/>
              <a:gd name="connsiteY1304" fmla="*/ 1219421 h 1934496"/>
              <a:gd name="connsiteX1305" fmla="*/ 185480 w 9922465"/>
              <a:gd name="connsiteY1305" fmla="*/ 1219421 h 1934496"/>
              <a:gd name="connsiteX1306" fmla="*/ 240671 w 9922465"/>
              <a:gd name="connsiteY1306" fmla="*/ 1274612 h 1934496"/>
              <a:gd name="connsiteX1307" fmla="*/ 185480 w 9922465"/>
              <a:gd name="connsiteY1307" fmla="*/ 1329803 h 1934496"/>
              <a:gd name="connsiteX1308" fmla="*/ 130288 w 9922465"/>
              <a:gd name="connsiteY1308" fmla="*/ 1274612 h 1934496"/>
              <a:gd name="connsiteX1309" fmla="*/ 185480 w 9922465"/>
              <a:gd name="connsiteY1309" fmla="*/ 1219421 h 1934496"/>
              <a:gd name="connsiteX1310" fmla="*/ 449407 w 9922465"/>
              <a:gd name="connsiteY1310" fmla="*/ 1219419 h 1934496"/>
              <a:gd name="connsiteX1311" fmla="*/ 504600 w 9922465"/>
              <a:gd name="connsiteY1311" fmla="*/ 1274610 h 1934496"/>
              <a:gd name="connsiteX1312" fmla="*/ 449407 w 9922465"/>
              <a:gd name="connsiteY1312" fmla="*/ 1329801 h 1934496"/>
              <a:gd name="connsiteX1313" fmla="*/ 394214 w 9922465"/>
              <a:gd name="connsiteY1313" fmla="*/ 1274610 h 1934496"/>
              <a:gd name="connsiteX1314" fmla="*/ 449407 w 9922465"/>
              <a:gd name="connsiteY1314" fmla="*/ 1219419 h 1934496"/>
              <a:gd name="connsiteX1315" fmla="*/ 4565322 w 9922465"/>
              <a:gd name="connsiteY1315" fmla="*/ 1219417 h 1934496"/>
              <a:gd name="connsiteX1316" fmla="*/ 4620514 w 9922465"/>
              <a:gd name="connsiteY1316" fmla="*/ 1274608 h 1934496"/>
              <a:gd name="connsiteX1317" fmla="*/ 4565322 w 9922465"/>
              <a:gd name="connsiteY1317" fmla="*/ 1329799 h 1934496"/>
              <a:gd name="connsiteX1318" fmla="*/ 4510130 w 9922465"/>
              <a:gd name="connsiteY1318" fmla="*/ 1274608 h 1934496"/>
              <a:gd name="connsiteX1319" fmla="*/ 4565322 w 9922465"/>
              <a:gd name="connsiteY1319" fmla="*/ 1219417 h 1934496"/>
              <a:gd name="connsiteX1320" fmla="*/ 2834811 w 9922465"/>
              <a:gd name="connsiteY1320" fmla="*/ 1219417 h 1934496"/>
              <a:gd name="connsiteX1321" fmla="*/ 2890003 w 9922465"/>
              <a:gd name="connsiteY1321" fmla="*/ 1274608 h 1934496"/>
              <a:gd name="connsiteX1322" fmla="*/ 2834811 w 9922465"/>
              <a:gd name="connsiteY1322" fmla="*/ 1329799 h 1934496"/>
              <a:gd name="connsiteX1323" fmla="*/ 2779620 w 9922465"/>
              <a:gd name="connsiteY1323" fmla="*/ 1274608 h 1934496"/>
              <a:gd name="connsiteX1324" fmla="*/ 2834811 w 9922465"/>
              <a:gd name="connsiteY1324" fmla="*/ 1219417 h 1934496"/>
              <a:gd name="connsiteX1325" fmla="*/ 2707858 w 9922465"/>
              <a:gd name="connsiteY1325" fmla="*/ 1219417 h 1934496"/>
              <a:gd name="connsiteX1326" fmla="*/ 2763052 w 9922465"/>
              <a:gd name="connsiteY1326" fmla="*/ 1274608 h 1934496"/>
              <a:gd name="connsiteX1327" fmla="*/ 2707858 w 9922465"/>
              <a:gd name="connsiteY1327" fmla="*/ 1329799 h 1934496"/>
              <a:gd name="connsiteX1328" fmla="*/ 2652667 w 9922465"/>
              <a:gd name="connsiteY1328" fmla="*/ 1274608 h 1934496"/>
              <a:gd name="connsiteX1329" fmla="*/ 2707858 w 9922465"/>
              <a:gd name="connsiteY1329" fmla="*/ 1219417 h 1934496"/>
              <a:gd name="connsiteX1330" fmla="*/ 2570885 w 9922465"/>
              <a:gd name="connsiteY1330" fmla="*/ 1219417 h 1934496"/>
              <a:gd name="connsiteX1331" fmla="*/ 2626075 w 9922465"/>
              <a:gd name="connsiteY1331" fmla="*/ 1274608 h 1934496"/>
              <a:gd name="connsiteX1332" fmla="*/ 2570885 w 9922465"/>
              <a:gd name="connsiteY1332" fmla="*/ 1329799 h 1934496"/>
              <a:gd name="connsiteX1333" fmla="*/ 2515692 w 9922465"/>
              <a:gd name="connsiteY1333" fmla="*/ 1274608 h 1934496"/>
              <a:gd name="connsiteX1334" fmla="*/ 2570885 w 9922465"/>
              <a:gd name="connsiteY1334" fmla="*/ 1219417 h 1934496"/>
              <a:gd name="connsiteX1335" fmla="*/ 2039686 w 9922465"/>
              <a:gd name="connsiteY1335" fmla="*/ 1219417 h 1934496"/>
              <a:gd name="connsiteX1336" fmla="*/ 2094880 w 9922465"/>
              <a:gd name="connsiteY1336" fmla="*/ 1274608 h 1934496"/>
              <a:gd name="connsiteX1337" fmla="*/ 2039686 w 9922465"/>
              <a:gd name="connsiteY1337" fmla="*/ 1329799 h 1934496"/>
              <a:gd name="connsiteX1338" fmla="*/ 1984493 w 9922465"/>
              <a:gd name="connsiteY1338" fmla="*/ 1274608 h 1934496"/>
              <a:gd name="connsiteX1339" fmla="*/ 2039686 w 9922465"/>
              <a:gd name="connsiteY1339" fmla="*/ 1219417 h 1934496"/>
              <a:gd name="connsiteX1340" fmla="*/ 1909390 w 9922465"/>
              <a:gd name="connsiteY1340" fmla="*/ 1219417 h 1934496"/>
              <a:gd name="connsiteX1341" fmla="*/ 1964583 w 9922465"/>
              <a:gd name="connsiteY1341" fmla="*/ 1274608 h 1934496"/>
              <a:gd name="connsiteX1342" fmla="*/ 1909390 w 9922465"/>
              <a:gd name="connsiteY1342" fmla="*/ 1329799 h 1934496"/>
              <a:gd name="connsiteX1343" fmla="*/ 1854197 w 9922465"/>
              <a:gd name="connsiteY1343" fmla="*/ 1274608 h 1934496"/>
              <a:gd name="connsiteX1344" fmla="*/ 1909390 w 9922465"/>
              <a:gd name="connsiteY1344" fmla="*/ 1219417 h 1934496"/>
              <a:gd name="connsiteX1345" fmla="*/ 1779095 w 9922465"/>
              <a:gd name="connsiteY1345" fmla="*/ 1219417 h 1934496"/>
              <a:gd name="connsiteX1346" fmla="*/ 1834287 w 9922465"/>
              <a:gd name="connsiteY1346" fmla="*/ 1274608 h 1934496"/>
              <a:gd name="connsiteX1347" fmla="*/ 1779095 w 9922465"/>
              <a:gd name="connsiteY1347" fmla="*/ 1329799 h 1934496"/>
              <a:gd name="connsiteX1348" fmla="*/ 1723902 w 9922465"/>
              <a:gd name="connsiteY1348" fmla="*/ 1274608 h 1934496"/>
              <a:gd name="connsiteX1349" fmla="*/ 1779095 w 9922465"/>
              <a:gd name="connsiteY1349" fmla="*/ 1219417 h 1934496"/>
              <a:gd name="connsiteX1350" fmla="*/ 1645457 w 9922465"/>
              <a:gd name="connsiteY1350" fmla="*/ 1219417 h 1934496"/>
              <a:gd name="connsiteX1351" fmla="*/ 1700655 w 9922465"/>
              <a:gd name="connsiteY1351" fmla="*/ 1274608 h 1934496"/>
              <a:gd name="connsiteX1352" fmla="*/ 1645457 w 9922465"/>
              <a:gd name="connsiteY1352" fmla="*/ 1329799 h 1934496"/>
              <a:gd name="connsiteX1353" fmla="*/ 1590265 w 9922465"/>
              <a:gd name="connsiteY1353" fmla="*/ 1274608 h 1934496"/>
              <a:gd name="connsiteX1354" fmla="*/ 1645457 w 9922465"/>
              <a:gd name="connsiteY1354" fmla="*/ 1219417 h 1934496"/>
              <a:gd name="connsiteX1355" fmla="*/ 1515168 w 9922465"/>
              <a:gd name="connsiteY1355" fmla="*/ 1219417 h 1934496"/>
              <a:gd name="connsiteX1356" fmla="*/ 1570354 w 9922465"/>
              <a:gd name="connsiteY1356" fmla="*/ 1274608 h 1934496"/>
              <a:gd name="connsiteX1357" fmla="*/ 1515168 w 9922465"/>
              <a:gd name="connsiteY1357" fmla="*/ 1329799 h 1934496"/>
              <a:gd name="connsiteX1358" fmla="*/ 1459973 w 9922465"/>
              <a:gd name="connsiteY1358" fmla="*/ 1274608 h 1934496"/>
              <a:gd name="connsiteX1359" fmla="*/ 1515168 w 9922465"/>
              <a:gd name="connsiteY1359" fmla="*/ 1219417 h 1934496"/>
              <a:gd name="connsiteX1360" fmla="*/ 1381528 w 9922465"/>
              <a:gd name="connsiteY1360" fmla="*/ 1219417 h 1934496"/>
              <a:gd name="connsiteX1361" fmla="*/ 1436723 w 9922465"/>
              <a:gd name="connsiteY1361" fmla="*/ 1274608 h 1934496"/>
              <a:gd name="connsiteX1362" fmla="*/ 1381528 w 9922465"/>
              <a:gd name="connsiteY1362" fmla="*/ 1329799 h 1934496"/>
              <a:gd name="connsiteX1363" fmla="*/ 1326339 w 9922465"/>
              <a:gd name="connsiteY1363" fmla="*/ 1274608 h 1934496"/>
              <a:gd name="connsiteX1364" fmla="*/ 1381528 w 9922465"/>
              <a:gd name="connsiteY1364" fmla="*/ 1219417 h 1934496"/>
              <a:gd name="connsiteX1365" fmla="*/ 1251239 w 9922465"/>
              <a:gd name="connsiteY1365" fmla="*/ 1219417 h 1934496"/>
              <a:gd name="connsiteX1366" fmla="*/ 1306431 w 9922465"/>
              <a:gd name="connsiteY1366" fmla="*/ 1274608 h 1934496"/>
              <a:gd name="connsiteX1367" fmla="*/ 1251239 w 9922465"/>
              <a:gd name="connsiteY1367" fmla="*/ 1329799 h 1934496"/>
              <a:gd name="connsiteX1368" fmla="*/ 1196046 w 9922465"/>
              <a:gd name="connsiteY1368" fmla="*/ 1274608 h 1934496"/>
              <a:gd name="connsiteX1369" fmla="*/ 1251239 w 9922465"/>
              <a:gd name="connsiteY1369" fmla="*/ 1219417 h 1934496"/>
              <a:gd name="connsiteX1370" fmla="*/ 1117601 w 9922465"/>
              <a:gd name="connsiteY1370" fmla="*/ 1219417 h 1934496"/>
              <a:gd name="connsiteX1371" fmla="*/ 1172794 w 9922465"/>
              <a:gd name="connsiteY1371" fmla="*/ 1274608 h 1934496"/>
              <a:gd name="connsiteX1372" fmla="*/ 1117601 w 9922465"/>
              <a:gd name="connsiteY1372" fmla="*/ 1329799 h 1934496"/>
              <a:gd name="connsiteX1373" fmla="*/ 1062408 w 9922465"/>
              <a:gd name="connsiteY1373" fmla="*/ 1274608 h 1934496"/>
              <a:gd name="connsiteX1374" fmla="*/ 1117601 w 9922465"/>
              <a:gd name="connsiteY1374" fmla="*/ 1219417 h 1934496"/>
              <a:gd name="connsiteX1375" fmla="*/ 980622 w 9922465"/>
              <a:gd name="connsiteY1375" fmla="*/ 1219417 h 1934496"/>
              <a:gd name="connsiteX1376" fmla="*/ 1035816 w 9922465"/>
              <a:gd name="connsiteY1376" fmla="*/ 1274608 h 1934496"/>
              <a:gd name="connsiteX1377" fmla="*/ 980622 w 9922465"/>
              <a:gd name="connsiteY1377" fmla="*/ 1329799 h 1934496"/>
              <a:gd name="connsiteX1378" fmla="*/ 925429 w 9922465"/>
              <a:gd name="connsiteY1378" fmla="*/ 1274608 h 1934496"/>
              <a:gd name="connsiteX1379" fmla="*/ 980622 w 9922465"/>
              <a:gd name="connsiteY1379" fmla="*/ 1219417 h 1934496"/>
              <a:gd name="connsiteX1380" fmla="*/ 9469710 w 9922465"/>
              <a:gd name="connsiteY1380" fmla="*/ 1099147 h 1934496"/>
              <a:gd name="connsiteX1381" fmla="*/ 9524902 w 9922465"/>
              <a:gd name="connsiteY1381" fmla="*/ 1154338 h 1934496"/>
              <a:gd name="connsiteX1382" fmla="*/ 9469710 w 9922465"/>
              <a:gd name="connsiteY1382" fmla="*/ 1209529 h 1934496"/>
              <a:gd name="connsiteX1383" fmla="*/ 9414518 w 9922465"/>
              <a:gd name="connsiteY1383" fmla="*/ 1154338 h 1934496"/>
              <a:gd name="connsiteX1384" fmla="*/ 9469710 w 9922465"/>
              <a:gd name="connsiteY1384" fmla="*/ 1099147 h 1934496"/>
              <a:gd name="connsiteX1385" fmla="*/ 9336075 w 9922465"/>
              <a:gd name="connsiteY1385" fmla="*/ 1099147 h 1934496"/>
              <a:gd name="connsiteX1386" fmla="*/ 9391267 w 9922465"/>
              <a:gd name="connsiteY1386" fmla="*/ 1154338 h 1934496"/>
              <a:gd name="connsiteX1387" fmla="*/ 9336075 w 9922465"/>
              <a:gd name="connsiteY1387" fmla="*/ 1209529 h 1934496"/>
              <a:gd name="connsiteX1388" fmla="*/ 9280883 w 9922465"/>
              <a:gd name="connsiteY1388" fmla="*/ 1154338 h 1934496"/>
              <a:gd name="connsiteX1389" fmla="*/ 9336075 w 9922465"/>
              <a:gd name="connsiteY1389" fmla="*/ 1099147 h 1934496"/>
              <a:gd name="connsiteX1390" fmla="*/ 9199100 w 9922465"/>
              <a:gd name="connsiteY1390" fmla="*/ 1099147 h 1934496"/>
              <a:gd name="connsiteX1391" fmla="*/ 9254292 w 9922465"/>
              <a:gd name="connsiteY1391" fmla="*/ 1154338 h 1934496"/>
              <a:gd name="connsiteX1392" fmla="*/ 9199100 w 9922465"/>
              <a:gd name="connsiteY1392" fmla="*/ 1209529 h 1934496"/>
              <a:gd name="connsiteX1393" fmla="*/ 9143908 w 9922465"/>
              <a:gd name="connsiteY1393" fmla="*/ 1154338 h 1934496"/>
              <a:gd name="connsiteX1394" fmla="*/ 9199100 w 9922465"/>
              <a:gd name="connsiteY1394" fmla="*/ 1099147 h 1934496"/>
              <a:gd name="connsiteX1395" fmla="*/ 9068805 w 9922465"/>
              <a:gd name="connsiteY1395" fmla="*/ 1099147 h 1934496"/>
              <a:gd name="connsiteX1396" fmla="*/ 9123997 w 9922465"/>
              <a:gd name="connsiteY1396" fmla="*/ 1154338 h 1934496"/>
              <a:gd name="connsiteX1397" fmla="*/ 9068805 w 9922465"/>
              <a:gd name="connsiteY1397" fmla="*/ 1209529 h 1934496"/>
              <a:gd name="connsiteX1398" fmla="*/ 9013613 w 9922465"/>
              <a:gd name="connsiteY1398" fmla="*/ 1154338 h 1934496"/>
              <a:gd name="connsiteX1399" fmla="*/ 9068805 w 9922465"/>
              <a:gd name="connsiteY1399" fmla="*/ 1099147 h 1934496"/>
              <a:gd name="connsiteX1400" fmla="*/ 8935170 w 9922465"/>
              <a:gd name="connsiteY1400" fmla="*/ 1099147 h 1934496"/>
              <a:gd name="connsiteX1401" fmla="*/ 8990362 w 9922465"/>
              <a:gd name="connsiteY1401" fmla="*/ 1154338 h 1934496"/>
              <a:gd name="connsiteX1402" fmla="*/ 8935170 w 9922465"/>
              <a:gd name="connsiteY1402" fmla="*/ 1209529 h 1934496"/>
              <a:gd name="connsiteX1403" fmla="*/ 8879978 w 9922465"/>
              <a:gd name="connsiteY1403" fmla="*/ 1154338 h 1934496"/>
              <a:gd name="connsiteX1404" fmla="*/ 8935170 w 9922465"/>
              <a:gd name="connsiteY1404" fmla="*/ 1099147 h 1934496"/>
              <a:gd name="connsiteX1405" fmla="*/ 8801536 w 9922465"/>
              <a:gd name="connsiteY1405" fmla="*/ 1099147 h 1934496"/>
              <a:gd name="connsiteX1406" fmla="*/ 8856728 w 9922465"/>
              <a:gd name="connsiteY1406" fmla="*/ 1154338 h 1934496"/>
              <a:gd name="connsiteX1407" fmla="*/ 8801536 w 9922465"/>
              <a:gd name="connsiteY1407" fmla="*/ 1209529 h 1934496"/>
              <a:gd name="connsiteX1408" fmla="*/ 8746344 w 9922465"/>
              <a:gd name="connsiteY1408" fmla="*/ 1154338 h 1934496"/>
              <a:gd name="connsiteX1409" fmla="*/ 8801536 w 9922465"/>
              <a:gd name="connsiteY1409" fmla="*/ 1099147 h 1934496"/>
              <a:gd name="connsiteX1410" fmla="*/ 8671243 w 9922465"/>
              <a:gd name="connsiteY1410" fmla="*/ 1099147 h 1934496"/>
              <a:gd name="connsiteX1411" fmla="*/ 8726435 w 9922465"/>
              <a:gd name="connsiteY1411" fmla="*/ 1154338 h 1934496"/>
              <a:gd name="connsiteX1412" fmla="*/ 8671243 w 9922465"/>
              <a:gd name="connsiteY1412" fmla="*/ 1209529 h 1934496"/>
              <a:gd name="connsiteX1413" fmla="*/ 8616051 w 9922465"/>
              <a:gd name="connsiteY1413" fmla="*/ 1154338 h 1934496"/>
              <a:gd name="connsiteX1414" fmla="*/ 8671243 w 9922465"/>
              <a:gd name="connsiteY1414" fmla="*/ 1099147 h 1934496"/>
              <a:gd name="connsiteX1415" fmla="*/ 8537609 w 9922465"/>
              <a:gd name="connsiteY1415" fmla="*/ 1099147 h 1934496"/>
              <a:gd name="connsiteX1416" fmla="*/ 8592801 w 9922465"/>
              <a:gd name="connsiteY1416" fmla="*/ 1154338 h 1934496"/>
              <a:gd name="connsiteX1417" fmla="*/ 8537609 w 9922465"/>
              <a:gd name="connsiteY1417" fmla="*/ 1209529 h 1934496"/>
              <a:gd name="connsiteX1418" fmla="*/ 8482417 w 9922465"/>
              <a:gd name="connsiteY1418" fmla="*/ 1154338 h 1934496"/>
              <a:gd name="connsiteX1419" fmla="*/ 8537609 w 9922465"/>
              <a:gd name="connsiteY1419" fmla="*/ 1099147 h 1934496"/>
              <a:gd name="connsiteX1420" fmla="*/ 8407315 w 9922465"/>
              <a:gd name="connsiteY1420" fmla="*/ 1099147 h 1934496"/>
              <a:gd name="connsiteX1421" fmla="*/ 8462507 w 9922465"/>
              <a:gd name="connsiteY1421" fmla="*/ 1154338 h 1934496"/>
              <a:gd name="connsiteX1422" fmla="*/ 8407315 w 9922465"/>
              <a:gd name="connsiteY1422" fmla="*/ 1209529 h 1934496"/>
              <a:gd name="connsiteX1423" fmla="*/ 8352123 w 9922465"/>
              <a:gd name="connsiteY1423" fmla="*/ 1154338 h 1934496"/>
              <a:gd name="connsiteX1424" fmla="*/ 8407315 w 9922465"/>
              <a:gd name="connsiteY1424" fmla="*/ 1099147 h 1934496"/>
              <a:gd name="connsiteX1425" fmla="*/ 8273681 w 9922465"/>
              <a:gd name="connsiteY1425" fmla="*/ 1099147 h 1934496"/>
              <a:gd name="connsiteX1426" fmla="*/ 8328873 w 9922465"/>
              <a:gd name="connsiteY1426" fmla="*/ 1154338 h 1934496"/>
              <a:gd name="connsiteX1427" fmla="*/ 8273681 w 9922465"/>
              <a:gd name="connsiteY1427" fmla="*/ 1209529 h 1934496"/>
              <a:gd name="connsiteX1428" fmla="*/ 8218489 w 9922465"/>
              <a:gd name="connsiteY1428" fmla="*/ 1154338 h 1934496"/>
              <a:gd name="connsiteX1429" fmla="*/ 8273681 w 9922465"/>
              <a:gd name="connsiteY1429" fmla="*/ 1099147 h 1934496"/>
              <a:gd name="connsiteX1430" fmla="*/ 8143386 w 9922465"/>
              <a:gd name="connsiteY1430" fmla="*/ 1099147 h 1934496"/>
              <a:gd name="connsiteX1431" fmla="*/ 8198578 w 9922465"/>
              <a:gd name="connsiteY1431" fmla="*/ 1154338 h 1934496"/>
              <a:gd name="connsiteX1432" fmla="*/ 8143386 w 9922465"/>
              <a:gd name="connsiteY1432" fmla="*/ 1209529 h 1934496"/>
              <a:gd name="connsiteX1433" fmla="*/ 8088194 w 9922465"/>
              <a:gd name="connsiteY1433" fmla="*/ 1154338 h 1934496"/>
              <a:gd name="connsiteX1434" fmla="*/ 8143386 w 9922465"/>
              <a:gd name="connsiteY1434" fmla="*/ 1099147 h 1934496"/>
              <a:gd name="connsiteX1435" fmla="*/ 8009752 w 9922465"/>
              <a:gd name="connsiteY1435" fmla="*/ 1099147 h 1934496"/>
              <a:gd name="connsiteX1436" fmla="*/ 8064944 w 9922465"/>
              <a:gd name="connsiteY1436" fmla="*/ 1154338 h 1934496"/>
              <a:gd name="connsiteX1437" fmla="*/ 8009752 w 9922465"/>
              <a:gd name="connsiteY1437" fmla="*/ 1209529 h 1934496"/>
              <a:gd name="connsiteX1438" fmla="*/ 7954560 w 9922465"/>
              <a:gd name="connsiteY1438" fmla="*/ 1154338 h 1934496"/>
              <a:gd name="connsiteX1439" fmla="*/ 8009752 w 9922465"/>
              <a:gd name="connsiteY1439" fmla="*/ 1099147 h 1934496"/>
              <a:gd name="connsiteX1440" fmla="*/ 7876117 w 9922465"/>
              <a:gd name="connsiteY1440" fmla="*/ 1099147 h 1934496"/>
              <a:gd name="connsiteX1441" fmla="*/ 7931309 w 9922465"/>
              <a:gd name="connsiteY1441" fmla="*/ 1154338 h 1934496"/>
              <a:gd name="connsiteX1442" fmla="*/ 7876117 w 9922465"/>
              <a:gd name="connsiteY1442" fmla="*/ 1209529 h 1934496"/>
              <a:gd name="connsiteX1443" fmla="*/ 7820925 w 9922465"/>
              <a:gd name="connsiteY1443" fmla="*/ 1154338 h 1934496"/>
              <a:gd name="connsiteX1444" fmla="*/ 7876117 w 9922465"/>
              <a:gd name="connsiteY1444" fmla="*/ 1099147 h 1934496"/>
              <a:gd name="connsiteX1445" fmla="*/ 7745822 w 9922465"/>
              <a:gd name="connsiteY1445" fmla="*/ 1099147 h 1934496"/>
              <a:gd name="connsiteX1446" fmla="*/ 7801014 w 9922465"/>
              <a:gd name="connsiteY1446" fmla="*/ 1154338 h 1934496"/>
              <a:gd name="connsiteX1447" fmla="*/ 7745822 w 9922465"/>
              <a:gd name="connsiteY1447" fmla="*/ 1209529 h 1934496"/>
              <a:gd name="connsiteX1448" fmla="*/ 7690630 w 9922465"/>
              <a:gd name="connsiteY1448" fmla="*/ 1154338 h 1934496"/>
              <a:gd name="connsiteX1449" fmla="*/ 7745822 w 9922465"/>
              <a:gd name="connsiteY1449" fmla="*/ 1099147 h 1934496"/>
              <a:gd name="connsiteX1450" fmla="*/ 7608847 w 9922465"/>
              <a:gd name="connsiteY1450" fmla="*/ 1099147 h 1934496"/>
              <a:gd name="connsiteX1451" fmla="*/ 7664039 w 9922465"/>
              <a:gd name="connsiteY1451" fmla="*/ 1154338 h 1934496"/>
              <a:gd name="connsiteX1452" fmla="*/ 7608847 w 9922465"/>
              <a:gd name="connsiteY1452" fmla="*/ 1209529 h 1934496"/>
              <a:gd name="connsiteX1453" fmla="*/ 7553655 w 9922465"/>
              <a:gd name="connsiteY1453" fmla="*/ 1154338 h 1934496"/>
              <a:gd name="connsiteX1454" fmla="*/ 7608847 w 9922465"/>
              <a:gd name="connsiteY1454" fmla="*/ 1099147 h 1934496"/>
              <a:gd name="connsiteX1455" fmla="*/ 7481895 w 9922465"/>
              <a:gd name="connsiteY1455" fmla="*/ 1099147 h 1934496"/>
              <a:gd name="connsiteX1456" fmla="*/ 7537087 w 9922465"/>
              <a:gd name="connsiteY1456" fmla="*/ 1154338 h 1934496"/>
              <a:gd name="connsiteX1457" fmla="*/ 7481895 w 9922465"/>
              <a:gd name="connsiteY1457" fmla="*/ 1209529 h 1934496"/>
              <a:gd name="connsiteX1458" fmla="*/ 7426703 w 9922465"/>
              <a:gd name="connsiteY1458" fmla="*/ 1154338 h 1934496"/>
              <a:gd name="connsiteX1459" fmla="*/ 7481895 w 9922465"/>
              <a:gd name="connsiteY1459" fmla="*/ 1099147 h 1934496"/>
              <a:gd name="connsiteX1460" fmla="*/ 7341578 w 9922465"/>
              <a:gd name="connsiteY1460" fmla="*/ 1099147 h 1934496"/>
              <a:gd name="connsiteX1461" fmla="*/ 7396770 w 9922465"/>
              <a:gd name="connsiteY1461" fmla="*/ 1154338 h 1934496"/>
              <a:gd name="connsiteX1462" fmla="*/ 7341578 w 9922465"/>
              <a:gd name="connsiteY1462" fmla="*/ 1209529 h 1934496"/>
              <a:gd name="connsiteX1463" fmla="*/ 7286386 w 9922465"/>
              <a:gd name="connsiteY1463" fmla="*/ 1154338 h 1934496"/>
              <a:gd name="connsiteX1464" fmla="*/ 7341578 w 9922465"/>
              <a:gd name="connsiteY1464" fmla="*/ 1099147 h 1934496"/>
              <a:gd name="connsiteX1465" fmla="*/ 7211285 w 9922465"/>
              <a:gd name="connsiteY1465" fmla="*/ 1099147 h 1934496"/>
              <a:gd name="connsiteX1466" fmla="*/ 7266477 w 9922465"/>
              <a:gd name="connsiteY1466" fmla="*/ 1154338 h 1934496"/>
              <a:gd name="connsiteX1467" fmla="*/ 7211285 w 9922465"/>
              <a:gd name="connsiteY1467" fmla="*/ 1209529 h 1934496"/>
              <a:gd name="connsiteX1468" fmla="*/ 7156093 w 9922465"/>
              <a:gd name="connsiteY1468" fmla="*/ 1154338 h 1934496"/>
              <a:gd name="connsiteX1469" fmla="*/ 7211285 w 9922465"/>
              <a:gd name="connsiteY1469" fmla="*/ 1099147 h 1934496"/>
              <a:gd name="connsiteX1470" fmla="*/ 7080991 w 9922465"/>
              <a:gd name="connsiteY1470" fmla="*/ 1099147 h 1934496"/>
              <a:gd name="connsiteX1471" fmla="*/ 7136183 w 9922465"/>
              <a:gd name="connsiteY1471" fmla="*/ 1154338 h 1934496"/>
              <a:gd name="connsiteX1472" fmla="*/ 7080991 w 9922465"/>
              <a:gd name="connsiteY1472" fmla="*/ 1209529 h 1934496"/>
              <a:gd name="connsiteX1473" fmla="*/ 7025799 w 9922465"/>
              <a:gd name="connsiteY1473" fmla="*/ 1154338 h 1934496"/>
              <a:gd name="connsiteX1474" fmla="*/ 7080991 w 9922465"/>
              <a:gd name="connsiteY1474" fmla="*/ 1099147 h 1934496"/>
              <a:gd name="connsiteX1475" fmla="*/ 6947356 w 9922465"/>
              <a:gd name="connsiteY1475" fmla="*/ 1099147 h 1934496"/>
              <a:gd name="connsiteX1476" fmla="*/ 7002548 w 9922465"/>
              <a:gd name="connsiteY1476" fmla="*/ 1154338 h 1934496"/>
              <a:gd name="connsiteX1477" fmla="*/ 6947356 w 9922465"/>
              <a:gd name="connsiteY1477" fmla="*/ 1209529 h 1934496"/>
              <a:gd name="connsiteX1478" fmla="*/ 6892164 w 9922465"/>
              <a:gd name="connsiteY1478" fmla="*/ 1154338 h 1934496"/>
              <a:gd name="connsiteX1479" fmla="*/ 6947356 w 9922465"/>
              <a:gd name="connsiteY1479" fmla="*/ 1099147 h 1934496"/>
              <a:gd name="connsiteX1480" fmla="*/ 6817063 w 9922465"/>
              <a:gd name="connsiteY1480" fmla="*/ 1099147 h 1934496"/>
              <a:gd name="connsiteX1481" fmla="*/ 6872255 w 9922465"/>
              <a:gd name="connsiteY1481" fmla="*/ 1154338 h 1934496"/>
              <a:gd name="connsiteX1482" fmla="*/ 6817063 w 9922465"/>
              <a:gd name="connsiteY1482" fmla="*/ 1209529 h 1934496"/>
              <a:gd name="connsiteX1483" fmla="*/ 6761871 w 9922465"/>
              <a:gd name="connsiteY1483" fmla="*/ 1154338 h 1934496"/>
              <a:gd name="connsiteX1484" fmla="*/ 6817063 w 9922465"/>
              <a:gd name="connsiteY1484" fmla="*/ 1099147 h 1934496"/>
              <a:gd name="connsiteX1485" fmla="*/ 6683430 w 9922465"/>
              <a:gd name="connsiteY1485" fmla="*/ 1099147 h 1934496"/>
              <a:gd name="connsiteX1486" fmla="*/ 6738622 w 9922465"/>
              <a:gd name="connsiteY1486" fmla="*/ 1154338 h 1934496"/>
              <a:gd name="connsiteX1487" fmla="*/ 6683430 w 9922465"/>
              <a:gd name="connsiteY1487" fmla="*/ 1209529 h 1934496"/>
              <a:gd name="connsiteX1488" fmla="*/ 6628238 w 9922465"/>
              <a:gd name="connsiteY1488" fmla="*/ 1154338 h 1934496"/>
              <a:gd name="connsiteX1489" fmla="*/ 6683430 w 9922465"/>
              <a:gd name="connsiteY1489" fmla="*/ 1099147 h 1934496"/>
              <a:gd name="connsiteX1490" fmla="*/ 6553135 w 9922465"/>
              <a:gd name="connsiteY1490" fmla="*/ 1099147 h 1934496"/>
              <a:gd name="connsiteX1491" fmla="*/ 6608327 w 9922465"/>
              <a:gd name="connsiteY1491" fmla="*/ 1154338 h 1934496"/>
              <a:gd name="connsiteX1492" fmla="*/ 6553135 w 9922465"/>
              <a:gd name="connsiteY1492" fmla="*/ 1209529 h 1934496"/>
              <a:gd name="connsiteX1493" fmla="*/ 6497943 w 9922465"/>
              <a:gd name="connsiteY1493" fmla="*/ 1154338 h 1934496"/>
              <a:gd name="connsiteX1494" fmla="*/ 6553135 w 9922465"/>
              <a:gd name="connsiteY1494" fmla="*/ 1099147 h 1934496"/>
              <a:gd name="connsiteX1495" fmla="*/ 6419501 w 9922465"/>
              <a:gd name="connsiteY1495" fmla="*/ 1099147 h 1934496"/>
              <a:gd name="connsiteX1496" fmla="*/ 6474693 w 9922465"/>
              <a:gd name="connsiteY1496" fmla="*/ 1154338 h 1934496"/>
              <a:gd name="connsiteX1497" fmla="*/ 6419501 w 9922465"/>
              <a:gd name="connsiteY1497" fmla="*/ 1209529 h 1934496"/>
              <a:gd name="connsiteX1498" fmla="*/ 6364309 w 9922465"/>
              <a:gd name="connsiteY1498" fmla="*/ 1154338 h 1934496"/>
              <a:gd name="connsiteX1499" fmla="*/ 6419501 w 9922465"/>
              <a:gd name="connsiteY1499" fmla="*/ 1099147 h 1934496"/>
              <a:gd name="connsiteX1500" fmla="*/ 6289206 w 9922465"/>
              <a:gd name="connsiteY1500" fmla="*/ 1099147 h 1934496"/>
              <a:gd name="connsiteX1501" fmla="*/ 6344398 w 9922465"/>
              <a:gd name="connsiteY1501" fmla="*/ 1154338 h 1934496"/>
              <a:gd name="connsiteX1502" fmla="*/ 6289206 w 9922465"/>
              <a:gd name="connsiteY1502" fmla="*/ 1209529 h 1934496"/>
              <a:gd name="connsiteX1503" fmla="*/ 6234014 w 9922465"/>
              <a:gd name="connsiteY1503" fmla="*/ 1154338 h 1934496"/>
              <a:gd name="connsiteX1504" fmla="*/ 6289206 w 9922465"/>
              <a:gd name="connsiteY1504" fmla="*/ 1099147 h 1934496"/>
              <a:gd name="connsiteX1505" fmla="*/ 6155571 w 9922465"/>
              <a:gd name="connsiteY1505" fmla="*/ 1099147 h 1934496"/>
              <a:gd name="connsiteX1506" fmla="*/ 6210763 w 9922465"/>
              <a:gd name="connsiteY1506" fmla="*/ 1154338 h 1934496"/>
              <a:gd name="connsiteX1507" fmla="*/ 6155571 w 9922465"/>
              <a:gd name="connsiteY1507" fmla="*/ 1209529 h 1934496"/>
              <a:gd name="connsiteX1508" fmla="*/ 6100379 w 9922465"/>
              <a:gd name="connsiteY1508" fmla="*/ 1154338 h 1934496"/>
              <a:gd name="connsiteX1509" fmla="*/ 6155571 w 9922465"/>
              <a:gd name="connsiteY1509" fmla="*/ 1099147 h 1934496"/>
              <a:gd name="connsiteX1510" fmla="*/ 6021938 w 9922465"/>
              <a:gd name="connsiteY1510" fmla="*/ 1099147 h 1934496"/>
              <a:gd name="connsiteX1511" fmla="*/ 6077130 w 9922465"/>
              <a:gd name="connsiteY1511" fmla="*/ 1154338 h 1934496"/>
              <a:gd name="connsiteX1512" fmla="*/ 6021938 w 9922465"/>
              <a:gd name="connsiteY1512" fmla="*/ 1209529 h 1934496"/>
              <a:gd name="connsiteX1513" fmla="*/ 5966746 w 9922465"/>
              <a:gd name="connsiteY1513" fmla="*/ 1154338 h 1934496"/>
              <a:gd name="connsiteX1514" fmla="*/ 6021938 w 9922465"/>
              <a:gd name="connsiteY1514" fmla="*/ 1099147 h 1934496"/>
              <a:gd name="connsiteX1515" fmla="*/ 5884963 w 9922465"/>
              <a:gd name="connsiteY1515" fmla="*/ 1099147 h 1934496"/>
              <a:gd name="connsiteX1516" fmla="*/ 5940155 w 9922465"/>
              <a:gd name="connsiteY1516" fmla="*/ 1154338 h 1934496"/>
              <a:gd name="connsiteX1517" fmla="*/ 5884963 w 9922465"/>
              <a:gd name="connsiteY1517" fmla="*/ 1209529 h 1934496"/>
              <a:gd name="connsiteX1518" fmla="*/ 5829771 w 9922465"/>
              <a:gd name="connsiteY1518" fmla="*/ 1154338 h 1934496"/>
              <a:gd name="connsiteX1519" fmla="*/ 5884963 w 9922465"/>
              <a:gd name="connsiteY1519" fmla="*/ 1099147 h 1934496"/>
              <a:gd name="connsiteX1520" fmla="*/ 5754668 w 9922465"/>
              <a:gd name="connsiteY1520" fmla="*/ 1099147 h 1934496"/>
              <a:gd name="connsiteX1521" fmla="*/ 5809860 w 9922465"/>
              <a:gd name="connsiteY1521" fmla="*/ 1154338 h 1934496"/>
              <a:gd name="connsiteX1522" fmla="*/ 5754668 w 9922465"/>
              <a:gd name="connsiteY1522" fmla="*/ 1209529 h 1934496"/>
              <a:gd name="connsiteX1523" fmla="*/ 5699476 w 9922465"/>
              <a:gd name="connsiteY1523" fmla="*/ 1154338 h 1934496"/>
              <a:gd name="connsiteX1524" fmla="*/ 5754668 w 9922465"/>
              <a:gd name="connsiteY1524" fmla="*/ 1099147 h 1934496"/>
              <a:gd name="connsiteX1525" fmla="*/ 5621031 w 9922465"/>
              <a:gd name="connsiteY1525" fmla="*/ 1099147 h 1934496"/>
              <a:gd name="connsiteX1526" fmla="*/ 5676223 w 9922465"/>
              <a:gd name="connsiteY1526" fmla="*/ 1154338 h 1934496"/>
              <a:gd name="connsiteX1527" fmla="*/ 5621031 w 9922465"/>
              <a:gd name="connsiteY1527" fmla="*/ 1209529 h 1934496"/>
              <a:gd name="connsiteX1528" fmla="*/ 5565839 w 9922465"/>
              <a:gd name="connsiteY1528" fmla="*/ 1154338 h 1934496"/>
              <a:gd name="connsiteX1529" fmla="*/ 5621031 w 9922465"/>
              <a:gd name="connsiteY1529" fmla="*/ 1099147 h 1934496"/>
              <a:gd name="connsiteX1530" fmla="*/ 5487398 w 9922465"/>
              <a:gd name="connsiteY1530" fmla="*/ 1099147 h 1934496"/>
              <a:gd name="connsiteX1531" fmla="*/ 5542590 w 9922465"/>
              <a:gd name="connsiteY1531" fmla="*/ 1154338 h 1934496"/>
              <a:gd name="connsiteX1532" fmla="*/ 5487398 w 9922465"/>
              <a:gd name="connsiteY1532" fmla="*/ 1209529 h 1934496"/>
              <a:gd name="connsiteX1533" fmla="*/ 5432206 w 9922465"/>
              <a:gd name="connsiteY1533" fmla="*/ 1154338 h 1934496"/>
              <a:gd name="connsiteX1534" fmla="*/ 5487398 w 9922465"/>
              <a:gd name="connsiteY1534" fmla="*/ 1099147 h 1934496"/>
              <a:gd name="connsiteX1535" fmla="*/ 5357105 w 9922465"/>
              <a:gd name="connsiteY1535" fmla="*/ 1099147 h 1934496"/>
              <a:gd name="connsiteX1536" fmla="*/ 5412297 w 9922465"/>
              <a:gd name="connsiteY1536" fmla="*/ 1154338 h 1934496"/>
              <a:gd name="connsiteX1537" fmla="*/ 5357105 w 9922465"/>
              <a:gd name="connsiteY1537" fmla="*/ 1209529 h 1934496"/>
              <a:gd name="connsiteX1538" fmla="*/ 5301913 w 9922465"/>
              <a:gd name="connsiteY1538" fmla="*/ 1154338 h 1934496"/>
              <a:gd name="connsiteX1539" fmla="*/ 5357105 w 9922465"/>
              <a:gd name="connsiteY1539" fmla="*/ 1099147 h 1934496"/>
              <a:gd name="connsiteX1540" fmla="*/ 5093176 w 9922465"/>
              <a:gd name="connsiteY1540" fmla="*/ 1099147 h 1934496"/>
              <a:gd name="connsiteX1541" fmla="*/ 5148368 w 9922465"/>
              <a:gd name="connsiteY1541" fmla="*/ 1154338 h 1934496"/>
              <a:gd name="connsiteX1542" fmla="*/ 5093176 w 9922465"/>
              <a:gd name="connsiteY1542" fmla="*/ 1209529 h 1934496"/>
              <a:gd name="connsiteX1543" fmla="*/ 5037984 w 9922465"/>
              <a:gd name="connsiteY1543" fmla="*/ 1154338 h 1934496"/>
              <a:gd name="connsiteX1544" fmla="*/ 5093176 w 9922465"/>
              <a:gd name="connsiteY1544" fmla="*/ 1099147 h 1934496"/>
              <a:gd name="connsiteX1545" fmla="*/ 4959540 w 9922465"/>
              <a:gd name="connsiteY1545" fmla="*/ 1099147 h 1934496"/>
              <a:gd name="connsiteX1546" fmla="*/ 5014732 w 9922465"/>
              <a:gd name="connsiteY1546" fmla="*/ 1154338 h 1934496"/>
              <a:gd name="connsiteX1547" fmla="*/ 4959540 w 9922465"/>
              <a:gd name="connsiteY1547" fmla="*/ 1209529 h 1934496"/>
              <a:gd name="connsiteX1548" fmla="*/ 4904348 w 9922465"/>
              <a:gd name="connsiteY1548" fmla="*/ 1154338 h 1934496"/>
              <a:gd name="connsiteX1549" fmla="*/ 4959540 w 9922465"/>
              <a:gd name="connsiteY1549" fmla="*/ 1099147 h 1934496"/>
              <a:gd name="connsiteX1550" fmla="*/ 4829246 w 9922465"/>
              <a:gd name="connsiteY1550" fmla="*/ 1099147 h 1934496"/>
              <a:gd name="connsiteX1551" fmla="*/ 4884438 w 9922465"/>
              <a:gd name="connsiteY1551" fmla="*/ 1154338 h 1934496"/>
              <a:gd name="connsiteX1552" fmla="*/ 4829246 w 9922465"/>
              <a:gd name="connsiteY1552" fmla="*/ 1209529 h 1934496"/>
              <a:gd name="connsiteX1553" fmla="*/ 4774054 w 9922465"/>
              <a:gd name="connsiteY1553" fmla="*/ 1154338 h 1934496"/>
              <a:gd name="connsiteX1554" fmla="*/ 4829246 w 9922465"/>
              <a:gd name="connsiteY1554" fmla="*/ 1099147 h 1934496"/>
              <a:gd name="connsiteX1555" fmla="*/ 319117 w 9922465"/>
              <a:gd name="connsiteY1555" fmla="*/ 1099147 h 1934496"/>
              <a:gd name="connsiteX1556" fmla="*/ 374310 w 9922465"/>
              <a:gd name="connsiteY1556" fmla="*/ 1154338 h 1934496"/>
              <a:gd name="connsiteX1557" fmla="*/ 319117 w 9922465"/>
              <a:gd name="connsiteY1557" fmla="*/ 1209529 h 1934496"/>
              <a:gd name="connsiteX1558" fmla="*/ 263926 w 9922465"/>
              <a:gd name="connsiteY1558" fmla="*/ 1154338 h 1934496"/>
              <a:gd name="connsiteX1559" fmla="*/ 319117 w 9922465"/>
              <a:gd name="connsiteY1559" fmla="*/ 1099147 h 1934496"/>
              <a:gd name="connsiteX1560" fmla="*/ 185484 w 9922465"/>
              <a:gd name="connsiteY1560" fmla="*/ 1099147 h 1934496"/>
              <a:gd name="connsiteX1561" fmla="*/ 240675 w 9922465"/>
              <a:gd name="connsiteY1561" fmla="*/ 1154338 h 1934496"/>
              <a:gd name="connsiteX1562" fmla="*/ 185484 w 9922465"/>
              <a:gd name="connsiteY1562" fmla="*/ 1209529 h 1934496"/>
              <a:gd name="connsiteX1563" fmla="*/ 130292 w 9922465"/>
              <a:gd name="connsiteY1563" fmla="*/ 1154338 h 1934496"/>
              <a:gd name="connsiteX1564" fmla="*/ 185484 w 9922465"/>
              <a:gd name="connsiteY1564" fmla="*/ 1099147 h 1934496"/>
              <a:gd name="connsiteX1565" fmla="*/ 55190 w 9922465"/>
              <a:gd name="connsiteY1565" fmla="*/ 1099147 h 1934496"/>
              <a:gd name="connsiteX1566" fmla="*/ 110381 w 9922465"/>
              <a:gd name="connsiteY1566" fmla="*/ 1154338 h 1934496"/>
              <a:gd name="connsiteX1567" fmla="*/ 55190 w 9922465"/>
              <a:gd name="connsiteY1567" fmla="*/ 1209529 h 1934496"/>
              <a:gd name="connsiteX1568" fmla="*/ 0 w 9922465"/>
              <a:gd name="connsiteY1568" fmla="*/ 1154338 h 1934496"/>
              <a:gd name="connsiteX1569" fmla="*/ 55190 w 9922465"/>
              <a:gd name="connsiteY1569" fmla="*/ 1099147 h 1934496"/>
              <a:gd name="connsiteX1570" fmla="*/ 3499584 w 9922465"/>
              <a:gd name="connsiteY1570" fmla="*/ 1099146 h 1934496"/>
              <a:gd name="connsiteX1571" fmla="*/ 3554776 w 9922465"/>
              <a:gd name="connsiteY1571" fmla="*/ 1154337 h 1934496"/>
              <a:gd name="connsiteX1572" fmla="*/ 3499584 w 9922465"/>
              <a:gd name="connsiteY1572" fmla="*/ 1209528 h 1934496"/>
              <a:gd name="connsiteX1573" fmla="*/ 3444392 w 9922465"/>
              <a:gd name="connsiteY1573" fmla="*/ 1154337 h 1934496"/>
              <a:gd name="connsiteX1574" fmla="*/ 3499584 w 9922465"/>
              <a:gd name="connsiteY1574" fmla="*/ 1099146 h 1934496"/>
              <a:gd name="connsiteX1575" fmla="*/ 2570894 w 9922465"/>
              <a:gd name="connsiteY1575" fmla="*/ 1099146 h 1934496"/>
              <a:gd name="connsiteX1576" fmla="*/ 2626086 w 9922465"/>
              <a:gd name="connsiteY1576" fmla="*/ 1154337 h 1934496"/>
              <a:gd name="connsiteX1577" fmla="*/ 2570894 w 9922465"/>
              <a:gd name="connsiteY1577" fmla="*/ 1209528 h 1934496"/>
              <a:gd name="connsiteX1578" fmla="*/ 2515701 w 9922465"/>
              <a:gd name="connsiteY1578" fmla="*/ 1154337 h 1934496"/>
              <a:gd name="connsiteX1579" fmla="*/ 2570894 w 9922465"/>
              <a:gd name="connsiteY1579" fmla="*/ 1099146 h 1934496"/>
              <a:gd name="connsiteX1580" fmla="*/ 2039698 w 9922465"/>
              <a:gd name="connsiteY1580" fmla="*/ 1099146 h 1934496"/>
              <a:gd name="connsiteX1581" fmla="*/ 2094891 w 9922465"/>
              <a:gd name="connsiteY1581" fmla="*/ 1154337 h 1934496"/>
              <a:gd name="connsiteX1582" fmla="*/ 2039698 w 9922465"/>
              <a:gd name="connsiteY1582" fmla="*/ 1209528 h 1934496"/>
              <a:gd name="connsiteX1583" fmla="*/ 1984505 w 9922465"/>
              <a:gd name="connsiteY1583" fmla="*/ 1154337 h 1934496"/>
              <a:gd name="connsiteX1584" fmla="*/ 2039698 w 9922465"/>
              <a:gd name="connsiteY1584" fmla="*/ 1099146 h 1934496"/>
              <a:gd name="connsiteX1585" fmla="*/ 1909401 w 9922465"/>
              <a:gd name="connsiteY1585" fmla="*/ 1099146 h 1934496"/>
              <a:gd name="connsiteX1586" fmla="*/ 1964592 w 9922465"/>
              <a:gd name="connsiteY1586" fmla="*/ 1154337 h 1934496"/>
              <a:gd name="connsiteX1587" fmla="*/ 1909401 w 9922465"/>
              <a:gd name="connsiteY1587" fmla="*/ 1209528 h 1934496"/>
              <a:gd name="connsiteX1588" fmla="*/ 1854207 w 9922465"/>
              <a:gd name="connsiteY1588" fmla="*/ 1154337 h 1934496"/>
              <a:gd name="connsiteX1589" fmla="*/ 1909401 w 9922465"/>
              <a:gd name="connsiteY1589" fmla="*/ 1099146 h 1934496"/>
              <a:gd name="connsiteX1590" fmla="*/ 1779104 w 9922465"/>
              <a:gd name="connsiteY1590" fmla="*/ 1099146 h 1934496"/>
              <a:gd name="connsiteX1591" fmla="*/ 1834296 w 9922465"/>
              <a:gd name="connsiteY1591" fmla="*/ 1154337 h 1934496"/>
              <a:gd name="connsiteX1592" fmla="*/ 1779104 w 9922465"/>
              <a:gd name="connsiteY1592" fmla="*/ 1209528 h 1934496"/>
              <a:gd name="connsiteX1593" fmla="*/ 1723910 w 9922465"/>
              <a:gd name="connsiteY1593" fmla="*/ 1154337 h 1934496"/>
              <a:gd name="connsiteX1594" fmla="*/ 1779104 w 9922465"/>
              <a:gd name="connsiteY1594" fmla="*/ 1099146 h 1934496"/>
              <a:gd name="connsiteX1595" fmla="*/ 1645469 w 9922465"/>
              <a:gd name="connsiteY1595" fmla="*/ 1099146 h 1934496"/>
              <a:gd name="connsiteX1596" fmla="*/ 1700664 w 9922465"/>
              <a:gd name="connsiteY1596" fmla="*/ 1154337 h 1934496"/>
              <a:gd name="connsiteX1597" fmla="*/ 1645469 w 9922465"/>
              <a:gd name="connsiteY1597" fmla="*/ 1209528 h 1934496"/>
              <a:gd name="connsiteX1598" fmla="*/ 1590275 w 9922465"/>
              <a:gd name="connsiteY1598" fmla="*/ 1154337 h 1934496"/>
              <a:gd name="connsiteX1599" fmla="*/ 1645469 w 9922465"/>
              <a:gd name="connsiteY1599" fmla="*/ 1099146 h 1934496"/>
              <a:gd name="connsiteX1600" fmla="*/ 1515179 w 9922465"/>
              <a:gd name="connsiteY1600" fmla="*/ 1099146 h 1934496"/>
              <a:gd name="connsiteX1601" fmla="*/ 1570364 w 9922465"/>
              <a:gd name="connsiteY1601" fmla="*/ 1154337 h 1934496"/>
              <a:gd name="connsiteX1602" fmla="*/ 1515179 w 9922465"/>
              <a:gd name="connsiteY1602" fmla="*/ 1209528 h 1934496"/>
              <a:gd name="connsiteX1603" fmla="*/ 1459982 w 9922465"/>
              <a:gd name="connsiteY1603" fmla="*/ 1154337 h 1934496"/>
              <a:gd name="connsiteX1604" fmla="*/ 1515179 w 9922465"/>
              <a:gd name="connsiteY1604" fmla="*/ 1099146 h 1934496"/>
              <a:gd name="connsiteX1605" fmla="*/ 1381539 w 9922465"/>
              <a:gd name="connsiteY1605" fmla="*/ 1099146 h 1934496"/>
              <a:gd name="connsiteX1606" fmla="*/ 1436731 w 9922465"/>
              <a:gd name="connsiteY1606" fmla="*/ 1154337 h 1934496"/>
              <a:gd name="connsiteX1607" fmla="*/ 1381539 w 9922465"/>
              <a:gd name="connsiteY1607" fmla="*/ 1209528 h 1934496"/>
              <a:gd name="connsiteX1608" fmla="*/ 1326349 w 9922465"/>
              <a:gd name="connsiteY1608" fmla="*/ 1154337 h 1934496"/>
              <a:gd name="connsiteX1609" fmla="*/ 1381539 w 9922465"/>
              <a:gd name="connsiteY1609" fmla="*/ 1099146 h 1934496"/>
              <a:gd name="connsiteX1610" fmla="*/ 1251245 w 9922465"/>
              <a:gd name="connsiteY1610" fmla="*/ 1099146 h 1934496"/>
              <a:gd name="connsiteX1611" fmla="*/ 1306439 w 9922465"/>
              <a:gd name="connsiteY1611" fmla="*/ 1154337 h 1934496"/>
              <a:gd name="connsiteX1612" fmla="*/ 1251245 w 9922465"/>
              <a:gd name="connsiteY1612" fmla="*/ 1209528 h 1934496"/>
              <a:gd name="connsiteX1613" fmla="*/ 1196054 w 9922465"/>
              <a:gd name="connsiteY1613" fmla="*/ 1154337 h 1934496"/>
              <a:gd name="connsiteX1614" fmla="*/ 1251245 w 9922465"/>
              <a:gd name="connsiteY1614" fmla="*/ 1099146 h 1934496"/>
              <a:gd name="connsiteX1615" fmla="*/ 1117610 w 9922465"/>
              <a:gd name="connsiteY1615" fmla="*/ 1099146 h 1934496"/>
              <a:gd name="connsiteX1616" fmla="*/ 1172803 w 9922465"/>
              <a:gd name="connsiteY1616" fmla="*/ 1154337 h 1934496"/>
              <a:gd name="connsiteX1617" fmla="*/ 1117610 w 9922465"/>
              <a:gd name="connsiteY1617" fmla="*/ 1209528 h 1934496"/>
              <a:gd name="connsiteX1618" fmla="*/ 1062416 w 9922465"/>
              <a:gd name="connsiteY1618" fmla="*/ 1154337 h 1934496"/>
              <a:gd name="connsiteX1619" fmla="*/ 1117610 w 9922465"/>
              <a:gd name="connsiteY1619" fmla="*/ 1099146 h 1934496"/>
              <a:gd name="connsiteX1620" fmla="*/ 980631 w 9922465"/>
              <a:gd name="connsiteY1620" fmla="*/ 1099146 h 1934496"/>
              <a:gd name="connsiteX1621" fmla="*/ 1035825 w 9922465"/>
              <a:gd name="connsiteY1621" fmla="*/ 1154337 h 1934496"/>
              <a:gd name="connsiteX1622" fmla="*/ 980631 w 9922465"/>
              <a:gd name="connsiteY1622" fmla="*/ 1209528 h 1934496"/>
              <a:gd name="connsiteX1623" fmla="*/ 925438 w 9922465"/>
              <a:gd name="connsiteY1623" fmla="*/ 1154337 h 1934496"/>
              <a:gd name="connsiteX1624" fmla="*/ 980631 w 9922465"/>
              <a:gd name="connsiteY1624" fmla="*/ 1099146 h 1934496"/>
              <a:gd name="connsiteX1625" fmla="*/ 846993 w 9922465"/>
              <a:gd name="connsiteY1625" fmla="*/ 1099146 h 1934496"/>
              <a:gd name="connsiteX1626" fmla="*/ 902186 w 9922465"/>
              <a:gd name="connsiteY1626" fmla="*/ 1154337 h 1934496"/>
              <a:gd name="connsiteX1627" fmla="*/ 846993 w 9922465"/>
              <a:gd name="connsiteY1627" fmla="*/ 1209528 h 1934496"/>
              <a:gd name="connsiteX1628" fmla="*/ 791796 w 9922465"/>
              <a:gd name="connsiteY1628" fmla="*/ 1154337 h 1934496"/>
              <a:gd name="connsiteX1629" fmla="*/ 846993 w 9922465"/>
              <a:gd name="connsiteY1629" fmla="*/ 1099146 h 1934496"/>
              <a:gd name="connsiteX1630" fmla="*/ 716690 w 9922465"/>
              <a:gd name="connsiteY1630" fmla="*/ 1099146 h 1934496"/>
              <a:gd name="connsiteX1631" fmla="*/ 771886 w 9922465"/>
              <a:gd name="connsiteY1631" fmla="*/ 1154337 h 1934496"/>
              <a:gd name="connsiteX1632" fmla="*/ 716690 w 9922465"/>
              <a:gd name="connsiteY1632" fmla="*/ 1209528 h 1934496"/>
              <a:gd name="connsiteX1633" fmla="*/ 661502 w 9922465"/>
              <a:gd name="connsiteY1633" fmla="*/ 1154337 h 1934496"/>
              <a:gd name="connsiteX1634" fmla="*/ 716690 w 9922465"/>
              <a:gd name="connsiteY1634" fmla="*/ 1099146 h 1934496"/>
              <a:gd name="connsiteX1635" fmla="*/ 583057 w 9922465"/>
              <a:gd name="connsiteY1635" fmla="*/ 1099146 h 1934496"/>
              <a:gd name="connsiteX1636" fmla="*/ 638250 w 9922465"/>
              <a:gd name="connsiteY1636" fmla="*/ 1154337 h 1934496"/>
              <a:gd name="connsiteX1637" fmla="*/ 583057 w 9922465"/>
              <a:gd name="connsiteY1637" fmla="*/ 1209528 h 1934496"/>
              <a:gd name="connsiteX1638" fmla="*/ 527863 w 9922465"/>
              <a:gd name="connsiteY1638" fmla="*/ 1154337 h 1934496"/>
              <a:gd name="connsiteX1639" fmla="*/ 583057 w 9922465"/>
              <a:gd name="connsiteY1639" fmla="*/ 1099146 h 1934496"/>
              <a:gd name="connsiteX1640" fmla="*/ 449413 w 9922465"/>
              <a:gd name="connsiteY1640" fmla="*/ 1099146 h 1934496"/>
              <a:gd name="connsiteX1641" fmla="*/ 504606 w 9922465"/>
              <a:gd name="connsiteY1641" fmla="*/ 1154337 h 1934496"/>
              <a:gd name="connsiteX1642" fmla="*/ 449413 w 9922465"/>
              <a:gd name="connsiteY1642" fmla="*/ 1209528 h 1934496"/>
              <a:gd name="connsiteX1643" fmla="*/ 394220 w 9922465"/>
              <a:gd name="connsiteY1643" fmla="*/ 1154337 h 1934496"/>
              <a:gd name="connsiteX1644" fmla="*/ 449413 w 9922465"/>
              <a:gd name="connsiteY1644" fmla="*/ 1099146 h 1934496"/>
              <a:gd name="connsiteX1645" fmla="*/ 9603343 w 9922465"/>
              <a:gd name="connsiteY1645" fmla="*/ 975533 h 1934496"/>
              <a:gd name="connsiteX1646" fmla="*/ 9658535 w 9922465"/>
              <a:gd name="connsiteY1646" fmla="*/ 1030724 h 1934496"/>
              <a:gd name="connsiteX1647" fmla="*/ 9603343 w 9922465"/>
              <a:gd name="connsiteY1647" fmla="*/ 1085915 h 1934496"/>
              <a:gd name="connsiteX1648" fmla="*/ 9548151 w 9922465"/>
              <a:gd name="connsiteY1648" fmla="*/ 1030724 h 1934496"/>
              <a:gd name="connsiteX1649" fmla="*/ 9603343 w 9922465"/>
              <a:gd name="connsiteY1649" fmla="*/ 975533 h 1934496"/>
              <a:gd name="connsiteX1650" fmla="*/ 9469708 w 9922465"/>
              <a:gd name="connsiteY1650" fmla="*/ 975533 h 1934496"/>
              <a:gd name="connsiteX1651" fmla="*/ 9524900 w 9922465"/>
              <a:gd name="connsiteY1651" fmla="*/ 1030724 h 1934496"/>
              <a:gd name="connsiteX1652" fmla="*/ 9469708 w 9922465"/>
              <a:gd name="connsiteY1652" fmla="*/ 1085915 h 1934496"/>
              <a:gd name="connsiteX1653" fmla="*/ 9414516 w 9922465"/>
              <a:gd name="connsiteY1653" fmla="*/ 1030724 h 1934496"/>
              <a:gd name="connsiteX1654" fmla="*/ 9469708 w 9922465"/>
              <a:gd name="connsiteY1654" fmla="*/ 975533 h 1934496"/>
              <a:gd name="connsiteX1655" fmla="*/ 8935170 w 9922465"/>
              <a:gd name="connsiteY1655" fmla="*/ 975533 h 1934496"/>
              <a:gd name="connsiteX1656" fmla="*/ 8990362 w 9922465"/>
              <a:gd name="connsiteY1656" fmla="*/ 1030724 h 1934496"/>
              <a:gd name="connsiteX1657" fmla="*/ 8935170 w 9922465"/>
              <a:gd name="connsiteY1657" fmla="*/ 1085915 h 1934496"/>
              <a:gd name="connsiteX1658" fmla="*/ 8879978 w 9922465"/>
              <a:gd name="connsiteY1658" fmla="*/ 1030724 h 1934496"/>
              <a:gd name="connsiteX1659" fmla="*/ 8935170 w 9922465"/>
              <a:gd name="connsiteY1659" fmla="*/ 975533 h 1934496"/>
              <a:gd name="connsiteX1660" fmla="*/ 8407315 w 9922465"/>
              <a:gd name="connsiteY1660" fmla="*/ 975533 h 1934496"/>
              <a:gd name="connsiteX1661" fmla="*/ 8462507 w 9922465"/>
              <a:gd name="connsiteY1661" fmla="*/ 1030724 h 1934496"/>
              <a:gd name="connsiteX1662" fmla="*/ 8407315 w 9922465"/>
              <a:gd name="connsiteY1662" fmla="*/ 1085915 h 1934496"/>
              <a:gd name="connsiteX1663" fmla="*/ 8352123 w 9922465"/>
              <a:gd name="connsiteY1663" fmla="*/ 1030724 h 1934496"/>
              <a:gd name="connsiteX1664" fmla="*/ 8407315 w 9922465"/>
              <a:gd name="connsiteY1664" fmla="*/ 975533 h 1934496"/>
              <a:gd name="connsiteX1665" fmla="*/ 7876116 w 9922465"/>
              <a:gd name="connsiteY1665" fmla="*/ 975533 h 1934496"/>
              <a:gd name="connsiteX1666" fmla="*/ 7931308 w 9922465"/>
              <a:gd name="connsiteY1666" fmla="*/ 1030724 h 1934496"/>
              <a:gd name="connsiteX1667" fmla="*/ 7876116 w 9922465"/>
              <a:gd name="connsiteY1667" fmla="*/ 1085915 h 1934496"/>
              <a:gd name="connsiteX1668" fmla="*/ 7820924 w 9922465"/>
              <a:gd name="connsiteY1668" fmla="*/ 1030724 h 1934496"/>
              <a:gd name="connsiteX1669" fmla="*/ 7876116 w 9922465"/>
              <a:gd name="connsiteY1669" fmla="*/ 975533 h 1934496"/>
              <a:gd name="connsiteX1670" fmla="*/ 7745822 w 9922465"/>
              <a:gd name="connsiteY1670" fmla="*/ 975533 h 1934496"/>
              <a:gd name="connsiteX1671" fmla="*/ 7801014 w 9922465"/>
              <a:gd name="connsiteY1671" fmla="*/ 1030724 h 1934496"/>
              <a:gd name="connsiteX1672" fmla="*/ 7745822 w 9922465"/>
              <a:gd name="connsiteY1672" fmla="*/ 1085915 h 1934496"/>
              <a:gd name="connsiteX1673" fmla="*/ 7690630 w 9922465"/>
              <a:gd name="connsiteY1673" fmla="*/ 1030724 h 1934496"/>
              <a:gd name="connsiteX1674" fmla="*/ 7745822 w 9922465"/>
              <a:gd name="connsiteY1674" fmla="*/ 975533 h 1934496"/>
              <a:gd name="connsiteX1675" fmla="*/ 7481894 w 9922465"/>
              <a:gd name="connsiteY1675" fmla="*/ 975533 h 1934496"/>
              <a:gd name="connsiteX1676" fmla="*/ 7537086 w 9922465"/>
              <a:gd name="connsiteY1676" fmla="*/ 1030724 h 1934496"/>
              <a:gd name="connsiteX1677" fmla="*/ 7481894 w 9922465"/>
              <a:gd name="connsiteY1677" fmla="*/ 1085915 h 1934496"/>
              <a:gd name="connsiteX1678" fmla="*/ 7426702 w 9922465"/>
              <a:gd name="connsiteY1678" fmla="*/ 1030724 h 1934496"/>
              <a:gd name="connsiteX1679" fmla="*/ 7481894 w 9922465"/>
              <a:gd name="connsiteY1679" fmla="*/ 975533 h 1934496"/>
              <a:gd name="connsiteX1680" fmla="*/ 7341578 w 9922465"/>
              <a:gd name="connsiteY1680" fmla="*/ 975533 h 1934496"/>
              <a:gd name="connsiteX1681" fmla="*/ 7396770 w 9922465"/>
              <a:gd name="connsiteY1681" fmla="*/ 1030724 h 1934496"/>
              <a:gd name="connsiteX1682" fmla="*/ 7341578 w 9922465"/>
              <a:gd name="connsiteY1682" fmla="*/ 1085915 h 1934496"/>
              <a:gd name="connsiteX1683" fmla="*/ 7286386 w 9922465"/>
              <a:gd name="connsiteY1683" fmla="*/ 1030724 h 1934496"/>
              <a:gd name="connsiteX1684" fmla="*/ 7341578 w 9922465"/>
              <a:gd name="connsiteY1684" fmla="*/ 975533 h 1934496"/>
              <a:gd name="connsiteX1685" fmla="*/ 7211285 w 9922465"/>
              <a:gd name="connsiteY1685" fmla="*/ 975533 h 1934496"/>
              <a:gd name="connsiteX1686" fmla="*/ 7266477 w 9922465"/>
              <a:gd name="connsiteY1686" fmla="*/ 1030724 h 1934496"/>
              <a:gd name="connsiteX1687" fmla="*/ 7211285 w 9922465"/>
              <a:gd name="connsiteY1687" fmla="*/ 1085915 h 1934496"/>
              <a:gd name="connsiteX1688" fmla="*/ 7156093 w 9922465"/>
              <a:gd name="connsiteY1688" fmla="*/ 1030724 h 1934496"/>
              <a:gd name="connsiteX1689" fmla="*/ 7211285 w 9922465"/>
              <a:gd name="connsiteY1689" fmla="*/ 975533 h 1934496"/>
              <a:gd name="connsiteX1690" fmla="*/ 6947356 w 9922465"/>
              <a:gd name="connsiteY1690" fmla="*/ 975533 h 1934496"/>
              <a:gd name="connsiteX1691" fmla="*/ 7002548 w 9922465"/>
              <a:gd name="connsiteY1691" fmla="*/ 1030724 h 1934496"/>
              <a:gd name="connsiteX1692" fmla="*/ 6947356 w 9922465"/>
              <a:gd name="connsiteY1692" fmla="*/ 1085915 h 1934496"/>
              <a:gd name="connsiteX1693" fmla="*/ 6892164 w 9922465"/>
              <a:gd name="connsiteY1693" fmla="*/ 1030724 h 1934496"/>
              <a:gd name="connsiteX1694" fmla="*/ 6947356 w 9922465"/>
              <a:gd name="connsiteY1694" fmla="*/ 975533 h 1934496"/>
              <a:gd name="connsiteX1695" fmla="*/ 6817063 w 9922465"/>
              <a:gd name="connsiteY1695" fmla="*/ 975533 h 1934496"/>
              <a:gd name="connsiteX1696" fmla="*/ 6872255 w 9922465"/>
              <a:gd name="connsiteY1696" fmla="*/ 1030724 h 1934496"/>
              <a:gd name="connsiteX1697" fmla="*/ 6817063 w 9922465"/>
              <a:gd name="connsiteY1697" fmla="*/ 1085915 h 1934496"/>
              <a:gd name="connsiteX1698" fmla="*/ 6761871 w 9922465"/>
              <a:gd name="connsiteY1698" fmla="*/ 1030724 h 1934496"/>
              <a:gd name="connsiteX1699" fmla="*/ 6817063 w 9922465"/>
              <a:gd name="connsiteY1699" fmla="*/ 975533 h 1934496"/>
              <a:gd name="connsiteX1700" fmla="*/ 6683430 w 9922465"/>
              <a:gd name="connsiteY1700" fmla="*/ 975533 h 1934496"/>
              <a:gd name="connsiteX1701" fmla="*/ 6738622 w 9922465"/>
              <a:gd name="connsiteY1701" fmla="*/ 1030724 h 1934496"/>
              <a:gd name="connsiteX1702" fmla="*/ 6683430 w 9922465"/>
              <a:gd name="connsiteY1702" fmla="*/ 1085915 h 1934496"/>
              <a:gd name="connsiteX1703" fmla="*/ 6628238 w 9922465"/>
              <a:gd name="connsiteY1703" fmla="*/ 1030724 h 1934496"/>
              <a:gd name="connsiteX1704" fmla="*/ 6683430 w 9922465"/>
              <a:gd name="connsiteY1704" fmla="*/ 975533 h 1934496"/>
              <a:gd name="connsiteX1705" fmla="*/ 6289206 w 9922465"/>
              <a:gd name="connsiteY1705" fmla="*/ 975533 h 1934496"/>
              <a:gd name="connsiteX1706" fmla="*/ 6344398 w 9922465"/>
              <a:gd name="connsiteY1706" fmla="*/ 1030724 h 1934496"/>
              <a:gd name="connsiteX1707" fmla="*/ 6289206 w 9922465"/>
              <a:gd name="connsiteY1707" fmla="*/ 1085915 h 1934496"/>
              <a:gd name="connsiteX1708" fmla="*/ 6234014 w 9922465"/>
              <a:gd name="connsiteY1708" fmla="*/ 1030724 h 1934496"/>
              <a:gd name="connsiteX1709" fmla="*/ 6289206 w 9922465"/>
              <a:gd name="connsiteY1709" fmla="*/ 975533 h 1934496"/>
              <a:gd name="connsiteX1710" fmla="*/ 5754667 w 9922465"/>
              <a:gd name="connsiteY1710" fmla="*/ 975533 h 1934496"/>
              <a:gd name="connsiteX1711" fmla="*/ 5809859 w 9922465"/>
              <a:gd name="connsiteY1711" fmla="*/ 1030724 h 1934496"/>
              <a:gd name="connsiteX1712" fmla="*/ 5754667 w 9922465"/>
              <a:gd name="connsiteY1712" fmla="*/ 1085915 h 1934496"/>
              <a:gd name="connsiteX1713" fmla="*/ 5699475 w 9922465"/>
              <a:gd name="connsiteY1713" fmla="*/ 1030724 h 1934496"/>
              <a:gd name="connsiteX1714" fmla="*/ 5754667 w 9922465"/>
              <a:gd name="connsiteY1714" fmla="*/ 975533 h 1934496"/>
              <a:gd name="connsiteX1715" fmla="*/ 5487398 w 9922465"/>
              <a:gd name="connsiteY1715" fmla="*/ 975533 h 1934496"/>
              <a:gd name="connsiteX1716" fmla="*/ 5542590 w 9922465"/>
              <a:gd name="connsiteY1716" fmla="*/ 1030724 h 1934496"/>
              <a:gd name="connsiteX1717" fmla="*/ 5487398 w 9922465"/>
              <a:gd name="connsiteY1717" fmla="*/ 1085915 h 1934496"/>
              <a:gd name="connsiteX1718" fmla="*/ 5432206 w 9922465"/>
              <a:gd name="connsiteY1718" fmla="*/ 1030724 h 1934496"/>
              <a:gd name="connsiteX1719" fmla="*/ 5487398 w 9922465"/>
              <a:gd name="connsiteY1719" fmla="*/ 975533 h 1934496"/>
              <a:gd name="connsiteX1720" fmla="*/ 5357105 w 9922465"/>
              <a:gd name="connsiteY1720" fmla="*/ 975533 h 1934496"/>
              <a:gd name="connsiteX1721" fmla="*/ 5412297 w 9922465"/>
              <a:gd name="connsiteY1721" fmla="*/ 1030724 h 1934496"/>
              <a:gd name="connsiteX1722" fmla="*/ 5357105 w 9922465"/>
              <a:gd name="connsiteY1722" fmla="*/ 1085915 h 1934496"/>
              <a:gd name="connsiteX1723" fmla="*/ 5301913 w 9922465"/>
              <a:gd name="connsiteY1723" fmla="*/ 1030724 h 1934496"/>
              <a:gd name="connsiteX1724" fmla="*/ 5357105 w 9922465"/>
              <a:gd name="connsiteY1724" fmla="*/ 975533 h 1934496"/>
              <a:gd name="connsiteX1725" fmla="*/ 5093176 w 9922465"/>
              <a:gd name="connsiteY1725" fmla="*/ 975533 h 1934496"/>
              <a:gd name="connsiteX1726" fmla="*/ 5148368 w 9922465"/>
              <a:gd name="connsiteY1726" fmla="*/ 1030724 h 1934496"/>
              <a:gd name="connsiteX1727" fmla="*/ 5093176 w 9922465"/>
              <a:gd name="connsiteY1727" fmla="*/ 1085915 h 1934496"/>
              <a:gd name="connsiteX1728" fmla="*/ 5037984 w 9922465"/>
              <a:gd name="connsiteY1728" fmla="*/ 1030724 h 1934496"/>
              <a:gd name="connsiteX1729" fmla="*/ 5093176 w 9922465"/>
              <a:gd name="connsiteY1729" fmla="*/ 975533 h 1934496"/>
              <a:gd name="connsiteX1730" fmla="*/ 4959540 w 9922465"/>
              <a:gd name="connsiteY1730" fmla="*/ 975533 h 1934496"/>
              <a:gd name="connsiteX1731" fmla="*/ 5014732 w 9922465"/>
              <a:gd name="connsiteY1731" fmla="*/ 1030724 h 1934496"/>
              <a:gd name="connsiteX1732" fmla="*/ 4959540 w 9922465"/>
              <a:gd name="connsiteY1732" fmla="*/ 1085915 h 1934496"/>
              <a:gd name="connsiteX1733" fmla="*/ 4904348 w 9922465"/>
              <a:gd name="connsiteY1733" fmla="*/ 1030724 h 1934496"/>
              <a:gd name="connsiteX1734" fmla="*/ 4959540 w 9922465"/>
              <a:gd name="connsiteY1734" fmla="*/ 975533 h 1934496"/>
              <a:gd name="connsiteX1735" fmla="*/ 4161075 w 9922465"/>
              <a:gd name="connsiteY1735" fmla="*/ 975533 h 1934496"/>
              <a:gd name="connsiteX1736" fmla="*/ 4216267 w 9922465"/>
              <a:gd name="connsiteY1736" fmla="*/ 1030724 h 1934496"/>
              <a:gd name="connsiteX1737" fmla="*/ 4161075 w 9922465"/>
              <a:gd name="connsiteY1737" fmla="*/ 1085915 h 1934496"/>
              <a:gd name="connsiteX1738" fmla="*/ 4105883 w 9922465"/>
              <a:gd name="connsiteY1738" fmla="*/ 1030724 h 1934496"/>
              <a:gd name="connsiteX1739" fmla="*/ 4161075 w 9922465"/>
              <a:gd name="connsiteY1739" fmla="*/ 975533 h 1934496"/>
              <a:gd name="connsiteX1740" fmla="*/ 4030782 w 9922465"/>
              <a:gd name="connsiteY1740" fmla="*/ 975533 h 1934496"/>
              <a:gd name="connsiteX1741" fmla="*/ 4085974 w 9922465"/>
              <a:gd name="connsiteY1741" fmla="*/ 1030724 h 1934496"/>
              <a:gd name="connsiteX1742" fmla="*/ 4030782 w 9922465"/>
              <a:gd name="connsiteY1742" fmla="*/ 1085915 h 1934496"/>
              <a:gd name="connsiteX1743" fmla="*/ 3975590 w 9922465"/>
              <a:gd name="connsiteY1743" fmla="*/ 1030724 h 1934496"/>
              <a:gd name="connsiteX1744" fmla="*/ 4030782 w 9922465"/>
              <a:gd name="connsiteY1744" fmla="*/ 975533 h 1934496"/>
              <a:gd name="connsiteX1745" fmla="*/ 3369290 w 9922465"/>
              <a:gd name="connsiteY1745" fmla="*/ 975533 h 1934496"/>
              <a:gd name="connsiteX1746" fmla="*/ 3424482 w 9922465"/>
              <a:gd name="connsiteY1746" fmla="*/ 1030724 h 1934496"/>
              <a:gd name="connsiteX1747" fmla="*/ 3369290 w 9922465"/>
              <a:gd name="connsiteY1747" fmla="*/ 1085915 h 1934496"/>
              <a:gd name="connsiteX1748" fmla="*/ 3314098 w 9922465"/>
              <a:gd name="connsiteY1748" fmla="*/ 1030724 h 1934496"/>
              <a:gd name="connsiteX1749" fmla="*/ 3369290 w 9922465"/>
              <a:gd name="connsiteY1749" fmla="*/ 975533 h 1934496"/>
              <a:gd name="connsiteX1750" fmla="*/ 2707880 w 9922465"/>
              <a:gd name="connsiteY1750" fmla="*/ 975533 h 1934496"/>
              <a:gd name="connsiteX1751" fmla="*/ 2763074 w 9922465"/>
              <a:gd name="connsiteY1751" fmla="*/ 1030724 h 1934496"/>
              <a:gd name="connsiteX1752" fmla="*/ 2707880 w 9922465"/>
              <a:gd name="connsiteY1752" fmla="*/ 1085915 h 1934496"/>
              <a:gd name="connsiteX1753" fmla="*/ 2652689 w 9922465"/>
              <a:gd name="connsiteY1753" fmla="*/ 1030724 h 1934496"/>
              <a:gd name="connsiteX1754" fmla="*/ 2707880 w 9922465"/>
              <a:gd name="connsiteY1754" fmla="*/ 975533 h 1934496"/>
              <a:gd name="connsiteX1755" fmla="*/ 2173347 w 9922465"/>
              <a:gd name="connsiteY1755" fmla="*/ 975533 h 1934496"/>
              <a:gd name="connsiteX1756" fmla="*/ 2228540 w 9922465"/>
              <a:gd name="connsiteY1756" fmla="*/ 1030724 h 1934496"/>
              <a:gd name="connsiteX1757" fmla="*/ 2173347 w 9922465"/>
              <a:gd name="connsiteY1757" fmla="*/ 1085915 h 1934496"/>
              <a:gd name="connsiteX1758" fmla="*/ 2118154 w 9922465"/>
              <a:gd name="connsiteY1758" fmla="*/ 1030724 h 1934496"/>
              <a:gd name="connsiteX1759" fmla="*/ 2173347 w 9922465"/>
              <a:gd name="connsiteY1759" fmla="*/ 975533 h 1934496"/>
              <a:gd name="connsiteX1760" fmla="*/ 1251258 w 9922465"/>
              <a:gd name="connsiteY1760" fmla="*/ 975533 h 1934496"/>
              <a:gd name="connsiteX1761" fmla="*/ 1306450 w 9922465"/>
              <a:gd name="connsiteY1761" fmla="*/ 1030724 h 1934496"/>
              <a:gd name="connsiteX1762" fmla="*/ 1251258 w 9922465"/>
              <a:gd name="connsiteY1762" fmla="*/ 1085915 h 1934496"/>
              <a:gd name="connsiteX1763" fmla="*/ 1196066 w 9922465"/>
              <a:gd name="connsiteY1763" fmla="*/ 1030724 h 1934496"/>
              <a:gd name="connsiteX1764" fmla="*/ 1251258 w 9922465"/>
              <a:gd name="connsiteY1764" fmla="*/ 975533 h 1934496"/>
              <a:gd name="connsiteX1765" fmla="*/ 847001 w 9922465"/>
              <a:gd name="connsiteY1765" fmla="*/ 975533 h 1934496"/>
              <a:gd name="connsiteX1766" fmla="*/ 902196 w 9922465"/>
              <a:gd name="connsiteY1766" fmla="*/ 1030724 h 1934496"/>
              <a:gd name="connsiteX1767" fmla="*/ 847001 w 9922465"/>
              <a:gd name="connsiteY1767" fmla="*/ 1085915 h 1934496"/>
              <a:gd name="connsiteX1768" fmla="*/ 791804 w 9922465"/>
              <a:gd name="connsiteY1768" fmla="*/ 1030724 h 1934496"/>
              <a:gd name="connsiteX1769" fmla="*/ 847001 w 9922465"/>
              <a:gd name="connsiteY1769" fmla="*/ 975533 h 1934496"/>
              <a:gd name="connsiteX1770" fmla="*/ 9336074 w 9922465"/>
              <a:gd name="connsiteY1770" fmla="*/ 975532 h 1934496"/>
              <a:gd name="connsiteX1771" fmla="*/ 9391266 w 9922465"/>
              <a:gd name="connsiteY1771" fmla="*/ 1030723 h 1934496"/>
              <a:gd name="connsiteX1772" fmla="*/ 9336074 w 9922465"/>
              <a:gd name="connsiteY1772" fmla="*/ 1085914 h 1934496"/>
              <a:gd name="connsiteX1773" fmla="*/ 9280882 w 9922465"/>
              <a:gd name="connsiteY1773" fmla="*/ 1030723 h 1934496"/>
              <a:gd name="connsiteX1774" fmla="*/ 9336074 w 9922465"/>
              <a:gd name="connsiteY1774" fmla="*/ 975532 h 1934496"/>
              <a:gd name="connsiteX1775" fmla="*/ 9199098 w 9922465"/>
              <a:gd name="connsiteY1775" fmla="*/ 975532 h 1934496"/>
              <a:gd name="connsiteX1776" fmla="*/ 9254290 w 9922465"/>
              <a:gd name="connsiteY1776" fmla="*/ 1030723 h 1934496"/>
              <a:gd name="connsiteX1777" fmla="*/ 9199098 w 9922465"/>
              <a:gd name="connsiteY1777" fmla="*/ 1085914 h 1934496"/>
              <a:gd name="connsiteX1778" fmla="*/ 9143906 w 9922465"/>
              <a:gd name="connsiteY1778" fmla="*/ 1030723 h 1934496"/>
              <a:gd name="connsiteX1779" fmla="*/ 9199098 w 9922465"/>
              <a:gd name="connsiteY1779" fmla="*/ 975532 h 1934496"/>
              <a:gd name="connsiteX1780" fmla="*/ 9068805 w 9922465"/>
              <a:gd name="connsiteY1780" fmla="*/ 975532 h 1934496"/>
              <a:gd name="connsiteX1781" fmla="*/ 9123997 w 9922465"/>
              <a:gd name="connsiteY1781" fmla="*/ 1030723 h 1934496"/>
              <a:gd name="connsiteX1782" fmla="*/ 9068805 w 9922465"/>
              <a:gd name="connsiteY1782" fmla="*/ 1085914 h 1934496"/>
              <a:gd name="connsiteX1783" fmla="*/ 9013613 w 9922465"/>
              <a:gd name="connsiteY1783" fmla="*/ 1030723 h 1934496"/>
              <a:gd name="connsiteX1784" fmla="*/ 9068805 w 9922465"/>
              <a:gd name="connsiteY1784" fmla="*/ 975532 h 1934496"/>
              <a:gd name="connsiteX1785" fmla="*/ 8801536 w 9922465"/>
              <a:gd name="connsiteY1785" fmla="*/ 975532 h 1934496"/>
              <a:gd name="connsiteX1786" fmla="*/ 8856728 w 9922465"/>
              <a:gd name="connsiteY1786" fmla="*/ 1030723 h 1934496"/>
              <a:gd name="connsiteX1787" fmla="*/ 8801536 w 9922465"/>
              <a:gd name="connsiteY1787" fmla="*/ 1085914 h 1934496"/>
              <a:gd name="connsiteX1788" fmla="*/ 8746344 w 9922465"/>
              <a:gd name="connsiteY1788" fmla="*/ 1030723 h 1934496"/>
              <a:gd name="connsiteX1789" fmla="*/ 8801536 w 9922465"/>
              <a:gd name="connsiteY1789" fmla="*/ 975532 h 1934496"/>
              <a:gd name="connsiteX1790" fmla="*/ 8671243 w 9922465"/>
              <a:gd name="connsiteY1790" fmla="*/ 975532 h 1934496"/>
              <a:gd name="connsiteX1791" fmla="*/ 8726435 w 9922465"/>
              <a:gd name="connsiteY1791" fmla="*/ 1030723 h 1934496"/>
              <a:gd name="connsiteX1792" fmla="*/ 8671243 w 9922465"/>
              <a:gd name="connsiteY1792" fmla="*/ 1085914 h 1934496"/>
              <a:gd name="connsiteX1793" fmla="*/ 8616051 w 9922465"/>
              <a:gd name="connsiteY1793" fmla="*/ 1030723 h 1934496"/>
              <a:gd name="connsiteX1794" fmla="*/ 8671243 w 9922465"/>
              <a:gd name="connsiteY1794" fmla="*/ 975532 h 1934496"/>
              <a:gd name="connsiteX1795" fmla="*/ 8537608 w 9922465"/>
              <a:gd name="connsiteY1795" fmla="*/ 975532 h 1934496"/>
              <a:gd name="connsiteX1796" fmla="*/ 8592800 w 9922465"/>
              <a:gd name="connsiteY1796" fmla="*/ 1030723 h 1934496"/>
              <a:gd name="connsiteX1797" fmla="*/ 8537608 w 9922465"/>
              <a:gd name="connsiteY1797" fmla="*/ 1085914 h 1934496"/>
              <a:gd name="connsiteX1798" fmla="*/ 8482416 w 9922465"/>
              <a:gd name="connsiteY1798" fmla="*/ 1030723 h 1934496"/>
              <a:gd name="connsiteX1799" fmla="*/ 8537608 w 9922465"/>
              <a:gd name="connsiteY1799" fmla="*/ 975532 h 1934496"/>
              <a:gd name="connsiteX1800" fmla="*/ 8273681 w 9922465"/>
              <a:gd name="connsiteY1800" fmla="*/ 975532 h 1934496"/>
              <a:gd name="connsiteX1801" fmla="*/ 8328873 w 9922465"/>
              <a:gd name="connsiteY1801" fmla="*/ 1030723 h 1934496"/>
              <a:gd name="connsiteX1802" fmla="*/ 8273681 w 9922465"/>
              <a:gd name="connsiteY1802" fmla="*/ 1085914 h 1934496"/>
              <a:gd name="connsiteX1803" fmla="*/ 8218489 w 9922465"/>
              <a:gd name="connsiteY1803" fmla="*/ 1030723 h 1934496"/>
              <a:gd name="connsiteX1804" fmla="*/ 8273681 w 9922465"/>
              <a:gd name="connsiteY1804" fmla="*/ 975532 h 1934496"/>
              <a:gd name="connsiteX1805" fmla="*/ 8143385 w 9922465"/>
              <a:gd name="connsiteY1805" fmla="*/ 975532 h 1934496"/>
              <a:gd name="connsiteX1806" fmla="*/ 8198577 w 9922465"/>
              <a:gd name="connsiteY1806" fmla="*/ 1030723 h 1934496"/>
              <a:gd name="connsiteX1807" fmla="*/ 8143385 w 9922465"/>
              <a:gd name="connsiteY1807" fmla="*/ 1085914 h 1934496"/>
              <a:gd name="connsiteX1808" fmla="*/ 8088193 w 9922465"/>
              <a:gd name="connsiteY1808" fmla="*/ 1030723 h 1934496"/>
              <a:gd name="connsiteX1809" fmla="*/ 8143385 w 9922465"/>
              <a:gd name="connsiteY1809" fmla="*/ 975532 h 1934496"/>
              <a:gd name="connsiteX1810" fmla="*/ 8009751 w 9922465"/>
              <a:gd name="connsiteY1810" fmla="*/ 975532 h 1934496"/>
              <a:gd name="connsiteX1811" fmla="*/ 8064943 w 9922465"/>
              <a:gd name="connsiteY1811" fmla="*/ 1030723 h 1934496"/>
              <a:gd name="connsiteX1812" fmla="*/ 8009751 w 9922465"/>
              <a:gd name="connsiteY1812" fmla="*/ 1085914 h 1934496"/>
              <a:gd name="connsiteX1813" fmla="*/ 7954559 w 9922465"/>
              <a:gd name="connsiteY1813" fmla="*/ 1030723 h 1934496"/>
              <a:gd name="connsiteX1814" fmla="*/ 8009751 w 9922465"/>
              <a:gd name="connsiteY1814" fmla="*/ 975532 h 1934496"/>
              <a:gd name="connsiteX1815" fmla="*/ 7608847 w 9922465"/>
              <a:gd name="connsiteY1815" fmla="*/ 975532 h 1934496"/>
              <a:gd name="connsiteX1816" fmla="*/ 7664039 w 9922465"/>
              <a:gd name="connsiteY1816" fmla="*/ 1030723 h 1934496"/>
              <a:gd name="connsiteX1817" fmla="*/ 7608847 w 9922465"/>
              <a:gd name="connsiteY1817" fmla="*/ 1085914 h 1934496"/>
              <a:gd name="connsiteX1818" fmla="*/ 7553655 w 9922465"/>
              <a:gd name="connsiteY1818" fmla="*/ 1030723 h 1934496"/>
              <a:gd name="connsiteX1819" fmla="*/ 7608847 w 9922465"/>
              <a:gd name="connsiteY1819" fmla="*/ 975532 h 1934496"/>
              <a:gd name="connsiteX1820" fmla="*/ 7080991 w 9922465"/>
              <a:gd name="connsiteY1820" fmla="*/ 975532 h 1934496"/>
              <a:gd name="connsiteX1821" fmla="*/ 7136183 w 9922465"/>
              <a:gd name="connsiteY1821" fmla="*/ 1030723 h 1934496"/>
              <a:gd name="connsiteX1822" fmla="*/ 7080991 w 9922465"/>
              <a:gd name="connsiteY1822" fmla="*/ 1085914 h 1934496"/>
              <a:gd name="connsiteX1823" fmla="*/ 7025799 w 9922465"/>
              <a:gd name="connsiteY1823" fmla="*/ 1030723 h 1934496"/>
              <a:gd name="connsiteX1824" fmla="*/ 7080991 w 9922465"/>
              <a:gd name="connsiteY1824" fmla="*/ 975532 h 1934496"/>
              <a:gd name="connsiteX1825" fmla="*/ 6553135 w 9922465"/>
              <a:gd name="connsiteY1825" fmla="*/ 975532 h 1934496"/>
              <a:gd name="connsiteX1826" fmla="*/ 6608327 w 9922465"/>
              <a:gd name="connsiteY1826" fmla="*/ 1030723 h 1934496"/>
              <a:gd name="connsiteX1827" fmla="*/ 6553135 w 9922465"/>
              <a:gd name="connsiteY1827" fmla="*/ 1085914 h 1934496"/>
              <a:gd name="connsiteX1828" fmla="*/ 6497943 w 9922465"/>
              <a:gd name="connsiteY1828" fmla="*/ 1030723 h 1934496"/>
              <a:gd name="connsiteX1829" fmla="*/ 6553135 w 9922465"/>
              <a:gd name="connsiteY1829" fmla="*/ 975532 h 1934496"/>
              <a:gd name="connsiteX1830" fmla="*/ 6419501 w 9922465"/>
              <a:gd name="connsiteY1830" fmla="*/ 975532 h 1934496"/>
              <a:gd name="connsiteX1831" fmla="*/ 6474693 w 9922465"/>
              <a:gd name="connsiteY1831" fmla="*/ 1030723 h 1934496"/>
              <a:gd name="connsiteX1832" fmla="*/ 6419501 w 9922465"/>
              <a:gd name="connsiteY1832" fmla="*/ 1085914 h 1934496"/>
              <a:gd name="connsiteX1833" fmla="*/ 6364309 w 9922465"/>
              <a:gd name="connsiteY1833" fmla="*/ 1030723 h 1934496"/>
              <a:gd name="connsiteX1834" fmla="*/ 6419501 w 9922465"/>
              <a:gd name="connsiteY1834" fmla="*/ 975532 h 1934496"/>
              <a:gd name="connsiteX1835" fmla="*/ 6155571 w 9922465"/>
              <a:gd name="connsiteY1835" fmla="*/ 975532 h 1934496"/>
              <a:gd name="connsiteX1836" fmla="*/ 6210763 w 9922465"/>
              <a:gd name="connsiteY1836" fmla="*/ 1030723 h 1934496"/>
              <a:gd name="connsiteX1837" fmla="*/ 6155571 w 9922465"/>
              <a:gd name="connsiteY1837" fmla="*/ 1085914 h 1934496"/>
              <a:gd name="connsiteX1838" fmla="*/ 6100379 w 9922465"/>
              <a:gd name="connsiteY1838" fmla="*/ 1030723 h 1934496"/>
              <a:gd name="connsiteX1839" fmla="*/ 6155571 w 9922465"/>
              <a:gd name="connsiteY1839" fmla="*/ 975532 h 1934496"/>
              <a:gd name="connsiteX1840" fmla="*/ 6021936 w 9922465"/>
              <a:gd name="connsiteY1840" fmla="*/ 975532 h 1934496"/>
              <a:gd name="connsiteX1841" fmla="*/ 6077128 w 9922465"/>
              <a:gd name="connsiteY1841" fmla="*/ 1030723 h 1934496"/>
              <a:gd name="connsiteX1842" fmla="*/ 6021936 w 9922465"/>
              <a:gd name="connsiteY1842" fmla="*/ 1085914 h 1934496"/>
              <a:gd name="connsiteX1843" fmla="*/ 5966744 w 9922465"/>
              <a:gd name="connsiteY1843" fmla="*/ 1030723 h 1934496"/>
              <a:gd name="connsiteX1844" fmla="*/ 6021936 w 9922465"/>
              <a:gd name="connsiteY1844" fmla="*/ 975532 h 1934496"/>
              <a:gd name="connsiteX1845" fmla="*/ 5884963 w 9922465"/>
              <a:gd name="connsiteY1845" fmla="*/ 975532 h 1934496"/>
              <a:gd name="connsiteX1846" fmla="*/ 5940155 w 9922465"/>
              <a:gd name="connsiteY1846" fmla="*/ 1030723 h 1934496"/>
              <a:gd name="connsiteX1847" fmla="*/ 5884963 w 9922465"/>
              <a:gd name="connsiteY1847" fmla="*/ 1085914 h 1934496"/>
              <a:gd name="connsiteX1848" fmla="*/ 5829771 w 9922465"/>
              <a:gd name="connsiteY1848" fmla="*/ 1030723 h 1934496"/>
              <a:gd name="connsiteX1849" fmla="*/ 5884963 w 9922465"/>
              <a:gd name="connsiteY1849" fmla="*/ 975532 h 1934496"/>
              <a:gd name="connsiteX1850" fmla="*/ 5621031 w 9922465"/>
              <a:gd name="connsiteY1850" fmla="*/ 975532 h 1934496"/>
              <a:gd name="connsiteX1851" fmla="*/ 5676223 w 9922465"/>
              <a:gd name="connsiteY1851" fmla="*/ 1030723 h 1934496"/>
              <a:gd name="connsiteX1852" fmla="*/ 5621031 w 9922465"/>
              <a:gd name="connsiteY1852" fmla="*/ 1085914 h 1934496"/>
              <a:gd name="connsiteX1853" fmla="*/ 5565839 w 9922465"/>
              <a:gd name="connsiteY1853" fmla="*/ 1030723 h 1934496"/>
              <a:gd name="connsiteX1854" fmla="*/ 5621031 w 9922465"/>
              <a:gd name="connsiteY1854" fmla="*/ 975532 h 1934496"/>
              <a:gd name="connsiteX1855" fmla="*/ 5223472 w 9922465"/>
              <a:gd name="connsiteY1855" fmla="*/ 975532 h 1934496"/>
              <a:gd name="connsiteX1856" fmla="*/ 5278664 w 9922465"/>
              <a:gd name="connsiteY1856" fmla="*/ 1030723 h 1934496"/>
              <a:gd name="connsiteX1857" fmla="*/ 5223472 w 9922465"/>
              <a:gd name="connsiteY1857" fmla="*/ 1085914 h 1934496"/>
              <a:gd name="connsiteX1858" fmla="*/ 5168280 w 9922465"/>
              <a:gd name="connsiteY1858" fmla="*/ 1030723 h 1934496"/>
              <a:gd name="connsiteX1859" fmla="*/ 5223472 w 9922465"/>
              <a:gd name="connsiteY1859" fmla="*/ 975532 h 1934496"/>
              <a:gd name="connsiteX1860" fmla="*/ 4294710 w 9922465"/>
              <a:gd name="connsiteY1860" fmla="*/ 975532 h 1934496"/>
              <a:gd name="connsiteX1861" fmla="*/ 4349902 w 9922465"/>
              <a:gd name="connsiteY1861" fmla="*/ 1030723 h 1934496"/>
              <a:gd name="connsiteX1862" fmla="*/ 4294710 w 9922465"/>
              <a:gd name="connsiteY1862" fmla="*/ 1085914 h 1934496"/>
              <a:gd name="connsiteX1863" fmla="*/ 4239518 w 9922465"/>
              <a:gd name="connsiteY1863" fmla="*/ 1030723 h 1934496"/>
              <a:gd name="connsiteX1864" fmla="*/ 4294710 w 9922465"/>
              <a:gd name="connsiteY1864" fmla="*/ 975532 h 1934496"/>
              <a:gd name="connsiteX1865" fmla="*/ 3499584 w 9922465"/>
              <a:gd name="connsiteY1865" fmla="*/ 975532 h 1934496"/>
              <a:gd name="connsiteX1866" fmla="*/ 3554776 w 9922465"/>
              <a:gd name="connsiteY1866" fmla="*/ 1030723 h 1934496"/>
              <a:gd name="connsiteX1867" fmla="*/ 3499584 w 9922465"/>
              <a:gd name="connsiteY1867" fmla="*/ 1085914 h 1934496"/>
              <a:gd name="connsiteX1868" fmla="*/ 3444392 w 9922465"/>
              <a:gd name="connsiteY1868" fmla="*/ 1030723 h 1934496"/>
              <a:gd name="connsiteX1869" fmla="*/ 3499584 w 9922465"/>
              <a:gd name="connsiteY1869" fmla="*/ 975532 h 1934496"/>
              <a:gd name="connsiteX1870" fmla="*/ 2834836 w 9922465"/>
              <a:gd name="connsiteY1870" fmla="*/ 975532 h 1934496"/>
              <a:gd name="connsiteX1871" fmla="*/ 2890028 w 9922465"/>
              <a:gd name="connsiteY1871" fmla="*/ 1030723 h 1934496"/>
              <a:gd name="connsiteX1872" fmla="*/ 2834836 w 9922465"/>
              <a:gd name="connsiteY1872" fmla="*/ 1085914 h 1934496"/>
              <a:gd name="connsiteX1873" fmla="*/ 2779643 w 9922465"/>
              <a:gd name="connsiteY1873" fmla="*/ 1030723 h 1934496"/>
              <a:gd name="connsiteX1874" fmla="*/ 2834836 w 9922465"/>
              <a:gd name="connsiteY1874" fmla="*/ 975532 h 1934496"/>
              <a:gd name="connsiteX1875" fmla="*/ 2303639 w 9922465"/>
              <a:gd name="connsiteY1875" fmla="*/ 975532 h 1934496"/>
              <a:gd name="connsiteX1876" fmla="*/ 2358830 w 9922465"/>
              <a:gd name="connsiteY1876" fmla="*/ 1030723 h 1934496"/>
              <a:gd name="connsiteX1877" fmla="*/ 2303639 w 9922465"/>
              <a:gd name="connsiteY1877" fmla="*/ 1085914 h 1934496"/>
              <a:gd name="connsiteX1878" fmla="*/ 2248448 w 9922465"/>
              <a:gd name="connsiteY1878" fmla="*/ 1030723 h 1934496"/>
              <a:gd name="connsiteX1879" fmla="*/ 2303639 w 9922465"/>
              <a:gd name="connsiteY1879" fmla="*/ 975532 h 1934496"/>
              <a:gd name="connsiteX1880" fmla="*/ 2039712 w 9922465"/>
              <a:gd name="connsiteY1880" fmla="*/ 975532 h 1934496"/>
              <a:gd name="connsiteX1881" fmla="*/ 2094905 w 9922465"/>
              <a:gd name="connsiteY1881" fmla="*/ 1030723 h 1934496"/>
              <a:gd name="connsiteX1882" fmla="*/ 2039712 w 9922465"/>
              <a:gd name="connsiteY1882" fmla="*/ 1085914 h 1934496"/>
              <a:gd name="connsiteX1883" fmla="*/ 1984518 w 9922465"/>
              <a:gd name="connsiteY1883" fmla="*/ 1030723 h 1934496"/>
              <a:gd name="connsiteX1884" fmla="*/ 2039712 w 9922465"/>
              <a:gd name="connsiteY1884" fmla="*/ 975532 h 1934496"/>
              <a:gd name="connsiteX1885" fmla="*/ 1909414 w 9922465"/>
              <a:gd name="connsiteY1885" fmla="*/ 975532 h 1934496"/>
              <a:gd name="connsiteX1886" fmla="*/ 1964607 w 9922465"/>
              <a:gd name="connsiteY1886" fmla="*/ 1030723 h 1934496"/>
              <a:gd name="connsiteX1887" fmla="*/ 1909414 w 9922465"/>
              <a:gd name="connsiteY1887" fmla="*/ 1085914 h 1934496"/>
              <a:gd name="connsiteX1888" fmla="*/ 1854220 w 9922465"/>
              <a:gd name="connsiteY1888" fmla="*/ 1030723 h 1934496"/>
              <a:gd name="connsiteX1889" fmla="*/ 1909414 w 9922465"/>
              <a:gd name="connsiteY1889" fmla="*/ 975532 h 1934496"/>
              <a:gd name="connsiteX1890" fmla="*/ 1779117 w 9922465"/>
              <a:gd name="connsiteY1890" fmla="*/ 975532 h 1934496"/>
              <a:gd name="connsiteX1891" fmla="*/ 1834310 w 9922465"/>
              <a:gd name="connsiteY1891" fmla="*/ 1030723 h 1934496"/>
              <a:gd name="connsiteX1892" fmla="*/ 1779117 w 9922465"/>
              <a:gd name="connsiteY1892" fmla="*/ 1085914 h 1934496"/>
              <a:gd name="connsiteX1893" fmla="*/ 1723923 w 9922465"/>
              <a:gd name="connsiteY1893" fmla="*/ 1030723 h 1934496"/>
              <a:gd name="connsiteX1894" fmla="*/ 1779117 w 9922465"/>
              <a:gd name="connsiteY1894" fmla="*/ 975532 h 1934496"/>
              <a:gd name="connsiteX1895" fmla="*/ 1645480 w 9922465"/>
              <a:gd name="connsiteY1895" fmla="*/ 975532 h 1934496"/>
              <a:gd name="connsiteX1896" fmla="*/ 1700679 w 9922465"/>
              <a:gd name="connsiteY1896" fmla="*/ 1030723 h 1934496"/>
              <a:gd name="connsiteX1897" fmla="*/ 1645480 w 9922465"/>
              <a:gd name="connsiteY1897" fmla="*/ 1085914 h 1934496"/>
              <a:gd name="connsiteX1898" fmla="*/ 1590287 w 9922465"/>
              <a:gd name="connsiteY1898" fmla="*/ 1030723 h 1934496"/>
              <a:gd name="connsiteX1899" fmla="*/ 1645480 w 9922465"/>
              <a:gd name="connsiteY1899" fmla="*/ 975532 h 1934496"/>
              <a:gd name="connsiteX1900" fmla="*/ 1515189 w 9922465"/>
              <a:gd name="connsiteY1900" fmla="*/ 975532 h 1934496"/>
              <a:gd name="connsiteX1901" fmla="*/ 1570378 w 9922465"/>
              <a:gd name="connsiteY1901" fmla="*/ 1030723 h 1934496"/>
              <a:gd name="connsiteX1902" fmla="*/ 1515189 w 9922465"/>
              <a:gd name="connsiteY1902" fmla="*/ 1085914 h 1934496"/>
              <a:gd name="connsiteX1903" fmla="*/ 1459995 w 9922465"/>
              <a:gd name="connsiteY1903" fmla="*/ 1030723 h 1934496"/>
              <a:gd name="connsiteX1904" fmla="*/ 1515189 w 9922465"/>
              <a:gd name="connsiteY1904" fmla="*/ 975532 h 1934496"/>
              <a:gd name="connsiteX1905" fmla="*/ 1381549 w 9922465"/>
              <a:gd name="connsiteY1905" fmla="*/ 975532 h 1934496"/>
              <a:gd name="connsiteX1906" fmla="*/ 1436744 w 9922465"/>
              <a:gd name="connsiteY1906" fmla="*/ 1030723 h 1934496"/>
              <a:gd name="connsiteX1907" fmla="*/ 1381549 w 9922465"/>
              <a:gd name="connsiteY1907" fmla="*/ 1085914 h 1934496"/>
              <a:gd name="connsiteX1908" fmla="*/ 1326361 w 9922465"/>
              <a:gd name="connsiteY1908" fmla="*/ 1030723 h 1934496"/>
              <a:gd name="connsiteX1909" fmla="*/ 1381549 w 9922465"/>
              <a:gd name="connsiteY1909" fmla="*/ 975532 h 1934496"/>
              <a:gd name="connsiteX1910" fmla="*/ 1117621 w 9922465"/>
              <a:gd name="connsiteY1910" fmla="*/ 975532 h 1934496"/>
              <a:gd name="connsiteX1911" fmla="*/ 1172814 w 9922465"/>
              <a:gd name="connsiteY1911" fmla="*/ 1030723 h 1934496"/>
              <a:gd name="connsiteX1912" fmla="*/ 1117621 w 9922465"/>
              <a:gd name="connsiteY1912" fmla="*/ 1085914 h 1934496"/>
              <a:gd name="connsiteX1913" fmla="*/ 1062427 w 9922465"/>
              <a:gd name="connsiteY1913" fmla="*/ 1030723 h 1934496"/>
              <a:gd name="connsiteX1914" fmla="*/ 1117621 w 9922465"/>
              <a:gd name="connsiteY1914" fmla="*/ 975532 h 1934496"/>
              <a:gd name="connsiteX1915" fmla="*/ 980643 w 9922465"/>
              <a:gd name="connsiteY1915" fmla="*/ 975532 h 1934496"/>
              <a:gd name="connsiteX1916" fmla="*/ 1035836 w 9922465"/>
              <a:gd name="connsiteY1916" fmla="*/ 1030723 h 1934496"/>
              <a:gd name="connsiteX1917" fmla="*/ 980643 w 9922465"/>
              <a:gd name="connsiteY1917" fmla="*/ 1085914 h 1934496"/>
              <a:gd name="connsiteX1918" fmla="*/ 925449 w 9922465"/>
              <a:gd name="connsiteY1918" fmla="*/ 1030723 h 1934496"/>
              <a:gd name="connsiteX1919" fmla="*/ 980643 w 9922465"/>
              <a:gd name="connsiteY1919" fmla="*/ 975532 h 1934496"/>
              <a:gd name="connsiteX1920" fmla="*/ 716703 w 9922465"/>
              <a:gd name="connsiteY1920" fmla="*/ 975532 h 1934496"/>
              <a:gd name="connsiteX1921" fmla="*/ 771897 w 9922465"/>
              <a:gd name="connsiteY1921" fmla="*/ 1030723 h 1934496"/>
              <a:gd name="connsiteX1922" fmla="*/ 716703 w 9922465"/>
              <a:gd name="connsiteY1922" fmla="*/ 1085914 h 1934496"/>
              <a:gd name="connsiteX1923" fmla="*/ 661511 w 9922465"/>
              <a:gd name="connsiteY1923" fmla="*/ 1030723 h 1934496"/>
              <a:gd name="connsiteX1924" fmla="*/ 716703 w 9922465"/>
              <a:gd name="connsiteY1924" fmla="*/ 975532 h 1934496"/>
              <a:gd name="connsiteX1925" fmla="*/ 583065 w 9922465"/>
              <a:gd name="connsiteY1925" fmla="*/ 975532 h 1934496"/>
              <a:gd name="connsiteX1926" fmla="*/ 638258 w 9922465"/>
              <a:gd name="connsiteY1926" fmla="*/ 1030723 h 1934496"/>
              <a:gd name="connsiteX1927" fmla="*/ 583065 w 9922465"/>
              <a:gd name="connsiteY1927" fmla="*/ 1085914 h 1934496"/>
              <a:gd name="connsiteX1928" fmla="*/ 527871 w 9922465"/>
              <a:gd name="connsiteY1928" fmla="*/ 1030723 h 1934496"/>
              <a:gd name="connsiteX1929" fmla="*/ 583065 w 9922465"/>
              <a:gd name="connsiteY1929" fmla="*/ 975532 h 1934496"/>
              <a:gd name="connsiteX1930" fmla="*/ 449419 w 9922465"/>
              <a:gd name="connsiteY1930" fmla="*/ 975532 h 1934496"/>
              <a:gd name="connsiteX1931" fmla="*/ 504612 w 9922465"/>
              <a:gd name="connsiteY1931" fmla="*/ 1030723 h 1934496"/>
              <a:gd name="connsiteX1932" fmla="*/ 449419 w 9922465"/>
              <a:gd name="connsiteY1932" fmla="*/ 1085914 h 1934496"/>
              <a:gd name="connsiteX1933" fmla="*/ 394227 w 9922465"/>
              <a:gd name="connsiteY1933" fmla="*/ 1030723 h 1934496"/>
              <a:gd name="connsiteX1934" fmla="*/ 449419 w 9922465"/>
              <a:gd name="connsiteY1934" fmla="*/ 975532 h 1934496"/>
              <a:gd name="connsiteX1935" fmla="*/ 319124 w 9922465"/>
              <a:gd name="connsiteY1935" fmla="*/ 975532 h 1934496"/>
              <a:gd name="connsiteX1936" fmla="*/ 374317 w 9922465"/>
              <a:gd name="connsiteY1936" fmla="*/ 1030723 h 1934496"/>
              <a:gd name="connsiteX1937" fmla="*/ 319124 w 9922465"/>
              <a:gd name="connsiteY1937" fmla="*/ 1085914 h 1934496"/>
              <a:gd name="connsiteX1938" fmla="*/ 263931 w 9922465"/>
              <a:gd name="connsiteY1938" fmla="*/ 1030723 h 1934496"/>
              <a:gd name="connsiteX1939" fmla="*/ 319124 w 9922465"/>
              <a:gd name="connsiteY1939" fmla="*/ 975532 h 1934496"/>
              <a:gd name="connsiteX1940" fmla="*/ 185492 w 9922465"/>
              <a:gd name="connsiteY1940" fmla="*/ 975532 h 1934496"/>
              <a:gd name="connsiteX1941" fmla="*/ 240682 w 9922465"/>
              <a:gd name="connsiteY1941" fmla="*/ 1030723 h 1934496"/>
              <a:gd name="connsiteX1942" fmla="*/ 185492 w 9922465"/>
              <a:gd name="connsiteY1942" fmla="*/ 1085914 h 1934496"/>
              <a:gd name="connsiteX1943" fmla="*/ 130299 w 9922465"/>
              <a:gd name="connsiteY1943" fmla="*/ 1030723 h 1934496"/>
              <a:gd name="connsiteX1944" fmla="*/ 185492 w 9922465"/>
              <a:gd name="connsiteY1944" fmla="*/ 975532 h 1934496"/>
              <a:gd name="connsiteX1945" fmla="*/ 55197 w 9922465"/>
              <a:gd name="connsiteY1945" fmla="*/ 975532 h 1934496"/>
              <a:gd name="connsiteX1946" fmla="*/ 110388 w 9922465"/>
              <a:gd name="connsiteY1946" fmla="*/ 1030723 h 1934496"/>
              <a:gd name="connsiteX1947" fmla="*/ 55197 w 9922465"/>
              <a:gd name="connsiteY1947" fmla="*/ 1085914 h 1934496"/>
              <a:gd name="connsiteX1948" fmla="*/ 7 w 9922465"/>
              <a:gd name="connsiteY1948" fmla="*/ 1030723 h 1934496"/>
              <a:gd name="connsiteX1949" fmla="*/ 55197 w 9922465"/>
              <a:gd name="connsiteY1949" fmla="*/ 975532 h 1934496"/>
              <a:gd name="connsiteX1950" fmla="*/ 9469710 w 9922465"/>
              <a:gd name="connsiteY1950" fmla="*/ 855263 h 1934496"/>
              <a:gd name="connsiteX1951" fmla="*/ 9524902 w 9922465"/>
              <a:gd name="connsiteY1951" fmla="*/ 910454 h 1934496"/>
              <a:gd name="connsiteX1952" fmla="*/ 9469710 w 9922465"/>
              <a:gd name="connsiteY1952" fmla="*/ 965645 h 1934496"/>
              <a:gd name="connsiteX1953" fmla="*/ 9414518 w 9922465"/>
              <a:gd name="connsiteY1953" fmla="*/ 910454 h 1934496"/>
              <a:gd name="connsiteX1954" fmla="*/ 9469710 w 9922465"/>
              <a:gd name="connsiteY1954" fmla="*/ 855263 h 1934496"/>
              <a:gd name="connsiteX1955" fmla="*/ 9336075 w 9922465"/>
              <a:gd name="connsiteY1955" fmla="*/ 855263 h 1934496"/>
              <a:gd name="connsiteX1956" fmla="*/ 9391267 w 9922465"/>
              <a:gd name="connsiteY1956" fmla="*/ 910454 h 1934496"/>
              <a:gd name="connsiteX1957" fmla="*/ 9336075 w 9922465"/>
              <a:gd name="connsiteY1957" fmla="*/ 965645 h 1934496"/>
              <a:gd name="connsiteX1958" fmla="*/ 9280883 w 9922465"/>
              <a:gd name="connsiteY1958" fmla="*/ 910454 h 1934496"/>
              <a:gd name="connsiteX1959" fmla="*/ 9336075 w 9922465"/>
              <a:gd name="connsiteY1959" fmla="*/ 855263 h 1934496"/>
              <a:gd name="connsiteX1960" fmla="*/ 9199100 w 9922465"/>
              <a:gd name="connsiteY1960" fmla="*/ 855263 h 1934496"/>
              <a:gd name="connsiteX1961" fmla="*/ 9254292 w 9922465"/>
              <a:gd name="connsiteY1961" fmla="*/ 910454 h 1934496"/>
              <a:gd name="connsiteX1962" fmla="*/ 9199100 w 9922465"/>
              <a:gd name="connsiteY1962" fmla="*/ 965645 h 1934496"/>
              <a:gd name="connsiteX1963" fmla="*/ 9143908 w 9922465"/>
              <a:gd name="connsiteY1963" fmla="*/ 910454 h 1934496"/>
              <a:gd name="connsiteX1964" fmla="*/ 9199100 w 9922465"/>
              <a:gd name="connsiteY1964" fmla="*/ 855263 h 1934496"/>
              <a:gd name="connsiteX1965" fmla="*/ 9068806 w 9922465"/>
              <a:gd name="connsiteY1965" fmla="*/ 855263 h 1934496"/>
              <a:gd name="connsiteX1966" fmla="*/ 9123998 w 9922465"/>
              <a:gd name="connsiteY1966" fmla="*/ 910454 h 1934496"/>
              <a:gd name="connsiteX1967" fmla="*/ 9068806 w 9922465"/>
              <a:gd name="connsiteY1967" fmla="*/ 965645 h 1934496"/>
              <a:gd name="connsiteX1968" fmla="*/ 9013614 w 9922465"/>
              <a:gd name="connsiteY1968" fmla="*/ 910454 h 1934496"/>
              <a:gd name="connsiteX1969" fmla="*/ 9068806 w 9922465"/>
              <a:gd name="connsiteY1969" fmla="*/ 855263 h 1934496"/>
              <a:gd name="connsiteX1970" fmla="*/ 8935170 w 9922465"/>
              <a:gd name="connsiteY1970" fmla="*/ 855263 h 1934496"/>
              <a:gd name="connsiteX1971" fmla="*/ 8990362 w 9922465"/>
              <a:gd name="connsiteY1971" fmla="*/ 910454 h 1934496"/>
              <a:gd name="connsiteX1972" fmla="*/ 8935170 w 9922465"/>
              <a:gd name="connsiteY1972" fmla="*/ 965645 h 1934496"/>
              <a:gd name="connsiteX1973" fmla="*/ 8879978 w 9922465"/>
              <a:gd name="connsiteY1973" fmla="*/ 910454 h 1934496"/>
              <a:gd name="connsiteX1974" fmla="*/ 8935170 w 9922465"/>
              <a:gd name="connsiteY1974" fmla="*/ 855263 h 1934496"/>
              <a:gd name="connsiteX1975" fmla="*/ 8801536 w 9922465"/>
              <a:gd name="connsiteY1975" fmla="*/ 855263 h 1934496"/>
              <a:gd name="connsiteX1976" fmla="*/ 8856728 w 9922465"/>
              <a:gd name="connsiteY1976" fmla="*/ 910454 h 1934496"/>
              <a:gd name="connsiteX1977" fmla="*/ 8801536 w 9922465"/>
              <a:gd name="connsiteY1977" fmla="*/ 965645 h 1934496"/>
              <a:gd name="connsiteX1978" fmla="*/ 8746344 w 9922465"/>
              <a:gd name="connsiteY1978" fmla="*/ 910454 h 1934496"/>
              <a:gd name="connsiteX1979" fmla="*/ 8801536 w 9922465"/>
              <a:gd name="connsiteY1979" fmla="*/ 855263 h 1934496"/>
              <a:gd name="connsiteX1980" fmla="*/ 8671243 w 9922465"/>
              <a:gd name="connsiteY1980" fmla="*/ 855263 h 1934496"/>
              <a:gd name="connsiteX1981" fmla="*/ 8726435 w 9922465"/>
              <a:gd name="connsiteY1981" fmla="*/ 910454 h 1934496"/>
              <a:gd name="connsiteX1982" fmla="*/ 8671243 w 9922465"/>
              <a:gd name="connsiteY1982" fmla="*/ 965645 h 1934496"/>
              <a:gd name="connsiteX1983" fmla="*/ 8616051 w 9922465"/>
              <a:gd name="connsiteY1983" fmla="*/ 910454 h 1934496"/>
              <a:gd name="connsiteX1984" fmla="*/ 8671243 w 9922465"/>
              <a:gd name="connsiteY1984" fmla="*/ 855263 h 1934496"/>
              <a:gd name="connsiteX1985" fmla="*/ 8537609 w 9922465"/>
              <a:gd name="connsiteY1985" fmla="*/ 855263 h 1934496"/>
              <a:gd name="connsiteX1986" fmla="*/ 8592801 w 9922465"/>
              <a:gd name="connsiteY1986" fmla="*/ 910454 h 1934496"/>
              <a:gd name="connsiteX1987" fmla="*/ 8537609 w 9922465"/>
              <a:gd name="connsiteY1987" fmla="*/ 965645 h 1934496"/>
              <a:gd name="connsiteX1988" fmla="*/ 8482417 w 9922465"/>
              <a:gd name="connsiteY1988" fmla="*/ 910454 h 1934496"/>
              <a:gd name="connsiteX1989" fmla="*/ 8537609 w 9922465"/>
              <a:gd name="connsiteY1989" fmla="*/ 855263 h 1934496"/>
              <a:gd name="connsiteX1990" fmla="*/ 8407315 w 9922465"/>
              <a:gd name="connsiteY1990" fmla="*/ 855263 h 1934496"/>
              <a:gd name="connsiteX1991" fmla="*/ 8462507 w 9922465"/>
              <a:gd name="connsiteY1991" fmla="*/ 910454 h 1934496"/>
              <a:gd name="connsiteX1992" fmla="*/ 8407315 w 9922465"/>
              <a:gd name="connsiteY1992" fmla="*/ 965645 h 1934496"/>
              <a:gd name="connsiteX1993" fmla="*/ 8352123 w 9922465"/>
              <a:gd name="connsiteY1993" fmla="*/ 910454 h 1934496"/>
              <a:gd name="connsiteX1994" fmla="*/ 8407315 w 9922465"/>
              <a:gd name="connsiteY1994" fmla="*/ 855263 h 1934496"/>
              <a:gd name="connsiteX1995" fmla="*/ 8273681 w 9922465"/>
              <a:gd name="connsiteY1995" fmla="*/ 855263 h 1934496"/>
              <a:gd name="connsiteX1996" fmla="*/ 8328873 w 9922465"/>
              <a:gd name="connsiteY1996" fmla="*/ 910454 h 1934496"/>
              <a:gd name="connsiteX1997" fmla="*/ 8273681 w 9922465"/>
              <a:gd name="connsiteY1997" fmla="*/ 965645 h 1934496"/>
              <a:gd name="connsiteX1998" fmla="*/ 8218489 w 9922465"/>
              <a:gd name="connsiteY1998" fmla="*/ 910454 h 1934496"/>
              <a:gd name="connsiteX1999" fmla="*/ 8273681 w 9922465"/>
              <a:gd name="connsiteY1999" fmla="*/ 855263 h 1934496"/>
              <a:gd name="connsiteX2000" fmla="*/ 8143386 w 9922465"/>
              <a:gd name="connsiteY2000" fmla="*/ 855263 h 1934496"/>
              <a:gd name="connsiteX2001" fmla="*/ 8198578 w 9922465"/>
              <a:gd name="connsiteY2001" fmla="*/ 910454 h 1934496"/>
              <a:gd name="connsiteX2002" fmla="*/ 8143386 w 9922465"/>
              <a:gd name="connsiteY2002" fmla="*/ 965645 h 1934496"/>
              <a:gd name="connsiteX2003" fmla="*/ 8088194 w 9922465"/>
              <a:gd name="connsiteY2003" fmla="*/ 910454 h 1934496"/>
              <a:gd name="connsiteX2004" fmla="*/ 8143386 w 9922465"/>
              <a:gd name="connsiteY2004" fmla="*/ 855263 h 1934496"/>
              <a:gd name="connsiteX2005" fmla="*/ 8009752 w 9922465"/>
              <a:gd name="connsiteY2005" fmla="*/ 855263 h 1934496"/>
              <a:gd name="connsiteX2006" fmla="*/ 8064944 w 9922465"/>
              <a:gd name="connsiteY2006" fmla="*/ 910454 h 1934496"/>
              <a:gd name="connsiteX2007" fmla="*/ 8009752 w 9922465"/>
              <a:gd name="connsiteY2007" fmla="*/ 965645 h 1934496"/>
              <a:gd name="connsiteX2008" fmla="*/ 7954560 w 9922465"/>
              <a:gd name="connsiteY2008" fmla="*/ 910454 h 1934496"/>
              <a:gd name="connsiteX2009" fmla="*/ 8009752 w 9922465"/>
              <a:gd name="connsiteY2009" fmla="*/ 855263 h 1934496"/>
              <a:gd name="connsiteX2010" fmla="*/ 7876117 w 9922465"/>
              <a:gd name="connsiteY2010" fmla="*/ 855263 h 1934496"/>
              <a:gd name="connsiteX2011" fmla="*/ 7931309 w 9922465"/>
              <a:gd name="connsiteY2011" fmla="*/ 910454 h 1934496"/>
              <a:gd name="connsiteX2012" fmla="*/ 7876117 w 9922465"/>
              <a:gd name="connsiteY2012" fmla="*/ 965645 h 1934496"/>
              <a:gd name="connsiteX2013" fmla="*/ 7820925 w 9922465"/>
              <a:gd name="connsiteY2013" fmla="*/ 910454 h 1934496"/>
              <a:gd name="connsiteX2014" fmla="*/ 7876117 w 9922465"/>
              <a:gd name="connsiteY2014" fmla="*/ 855263 h 1934496"/>
              <a:gd name="connsiteX2015" fmla="*/ 7745822 w 9922465"/>
              <a:gd name="connsiteY2015" fmla="*/ 855263 h 1934496"/>
              <a:gd name="connsiteX2016" fmla="*/ 7801014 w 9922465"/>
              <a:gd name="connsiteY2016" fmla="*/ 910454 h 1934496"/>
              <a:gd name="connsiteX2017" fmla="*/ 7745822 w 9922465"/>
              <a:gd name="connsiteY2017" fmla="*/ 965645 h 1934496"/>
              <a:gd name="connsiteX2018" fmla="*/ 7690630 w 9922465"/>
              <a:gd name="connsiteY2018" fmla="*/ 910454 h 1934496"/>
              <a:gd name="connsiteX2019" fmla="*/ 7745822 w 9922465"/>
              <a:gd name="connsiteY2019" fmla="*/ 855263 h 1934496"/>
              <a:gd name="connsiteX2020" fmla="*/ 7608849 w 9922465"/>
              <a:gd name="connsiteY2020" fmla="*/ 855263 h 1934496"/>
              <a:gd name="connsiteX2021" fmla="*/ 7664041 w 9922465"/>
              <a:gd name="connsiteY2021" fmla="*/ 910454 h 1934496"/>
              <a:gd name="connsiteX2022" fmla="*/ 7608849 w 9922465"/>
              <a:gd name="connsiteY2022" fmla="*/ 965645 h 1934496"/>
              <a:gd name="connsiteX2023" fmla="*/ 7553657 w 9922465"/>
              <a:gd name="connsiteY2023" fmla="*/ 910454 h 1934496"/>
              <a:gd name="connsiteX2024" fmla="*/ 7608849 w 9922465"/>
              <a:gd name="connsiteY2024" fmla="*/ 855263 h 1934496"/>
              <a:gd name="connsiteX2025" fmla="*/ 7481895 w 9922465"/>
              <a:gd name="connsiteY2025" fmla="*/ 855263 h 1934496"/>
              <a:gd name="connsiteX2026" fmla="*/ 7537087 w 9922465"/>
              <a:gd name="connsiteY2026" fmla="*/ 910454 h 1934496"/>
              <a:gd name="connsiteX2027" fmla="*/ 7481895 w 9922465"/>
              <a:gd name="connsiteY2027" fmla="*/ 965645 h 1934496"/>
              <a:gd name="connsiteX2028" fmla="*/ 7426703 w 9922465"/>
              <a:gd name="connsiteY2028" fmla="*/ 910454 h 1934496"/>
              <a:gd name="connsiteX2029" fmla="*/ 7481895 w 9922465"/>
              <a:gd name="connsiteY2029" fmla="*/ 855263 h 1934496"/>
              <a:gd name="connsiteX2030" fmla="*/ 7341578 w 9922465"/>
              <a:gd name="connsiteY2030" fmla="*/ 855263 h 1934496"/>
              <a:gd name="connsiteX2031" fmla="*/ 7396770 w 9922465"/>
              <a:gd name="connsiteY2031" fmla="*/ 910454 h 1934496"/>
              <a:gd name="connsiteX2032" fmla="*/ 7341578 w 9922465"/>
              <a:gd name="connsiteY2032" fmla="*/ 965645 h 1934496"/>
              <a:gd name="connsiteX2033" fmla="*/ 7286386 w 9922465"/>
              <a:gd name="connsiteY2033" fmla="*/ 910454 h 1934496"/>
              <a:gd name="connsiteX2034" fmla="*/ 7341578 w 9922465"/>
              <a:gd name="connsiteY2034" fmla="*/ 855263 h 1934496"/>
              <a:gd name="connsiteX2035" fmla="*/ 7211285 w 9922465"/>
              <a:gd name="connsiteY2035" fmla="*/ 855263 h 1934496"/>
              <a:gd name="connsiteX2036" fmla="*/ 7266477 w 9922465"/>
              <a:gd name="connsiteY2036" fmla="*/ 910454 h 1934496"/>
              <a:gd name="connsiteX2037" fmla="*/ 7211285 w 9922465"/>
              <a:gd name="connsiteY2037" fmla="*/ 965645 h 1934496"/>
              <a:gd name="connsiteX2038" fmla="*/ 7156093 w 9922465"/>
              <a:gd name="connsiteY2038" fmla="*/ 910454 h 1934496"/>
              <a:gd name="connsiteX2039" fmla="*/ 7211285 w 9922465"/>
              <a:gd name="connsiteY2039" fmla="*/ 855263 h 1934496"/>
              <a:gd name="connsiteX2040" fmla="*/ 7080993 w 9922465"/>
              <a:gd name="connsiteY2040" fmla="*/ 855263 h 1934496"/>
              <a:gd name="connsiteX2041" fmla="*/ 7136185 w 9922465"/>
              <a:gd name="connsiteY2041" fmla="*/ 910454 h 1934496"/>
              <a:gd name="connsiteX2042" fmla="*/ 7080993 w 9922465"/>
              <a:gd name="connsiteY2042" fmla="*/ 965645 h 1934496"/>
              <a:gd name="connsiteX2043" fmla="*/ 7025801 w 9922465"/>
              <a:gd name="connsiteY2043" fmla="*/ 910454 h 1934496"/>
              <a:gd name="connsiteX2044" fmla="*/ 7080993 w 9922465"/>
              <a:gd name="connsiteY2044" fmla="*/ 855263 h 1934496"/>
              <a:gd name="connsiteX2045" fmla="*/ 6947357 w 9922465"/>
              <a:gd name="connsiteY2045" fmla="*/ 855263 h 1934496"/>
              <a:gd name="connsiteX2046" fmla="*/ 7002549 w 9922465"/>
              <a:gd name="connsiteY2046" fmla="*/ 910454 h 1934496"/>
              <a:gd name="connsiteX2047" fmla="*/ 6947357 w 9922465"/>
              <a:gd name="connsiteY2047" fmla="*/ 965645 h 1934496"/>
              <a:gd name="connsiteX2048" fmla="*/ 6892165 w 9922465"/>
              <a:gd name="connsiteY2048" fmla="*/ 910454 h 1934496"/>
              <a:gd name="connsiteX2049" fmla="*/ 6947357 w 9922465"/>
              <a:gd name="connsiteY2049" fmla="*/ 855263 h 1934496"/>
              <a:gd name="connsiteX2050" fmla="*/ 6817063 w 9922465"/>
              <a:gd name="connsiteY2050" fmla="*/ 855263 h 1934496"/>
              <a:gd name="connsiteX2051" fmla="*/ 6872255 w 9922465"/>
              <a:gd name="connsiteY2051" fmla="*/ 910454 h 1934496"/>
              <a:gd name="connsiteX2052" fmla="*/ 6817063 w 9922465"/>
              <a:gd name="connsiteY2052" fmla="*/ 965645 h 1934496"/>
              <a:gd name="connsiteX2053" fmla="*/ 6761871 w 9922465"/>
              <a:gd name="connsiteY2053" fmla="*/ 910454 h 1934496"/>
              <a:gd name="connsiteX2054" fmla="*/ 6817063 w 9922465"/>
              <a:gd name="connsiteY2054" fmla="*/ 855263 h 1934496"/>
              <a:gd name="connsiteX2055" fmla="*/ 6683430 w 9922465"/>
              <a:gd name="connsiteY2055" fmla="*/ 855263 h 1934496"/>
              <a:gd name="connsiteX2056" fmla="*/ 6738622 w 9922465"/>
              <a:gd name="connsiteY2056" fmla="*/ 910454 h 1934496"/>
              <a:gd name="connsiteX2057" fmla="*/ 6683430 w 9922465"/>
              <a:gd name="connsiteY2057" fmla="*/ 965645 h 1934496"/>
              <a:gd name="connsiteX2058" fmla="*/ 6628238 w 9922465"/>
              <a:gd name="connsiteY2058" fmla="*/ 910454 h 1934496"/>
              <a:gd name="connsiteX2059" fmla="*/ 6683430 w 9922465"/>
              <a:gd name="connsiteY2059" fmla="*/ 855263 h 1934496"/>
              <a:gd name="connsiteX2060" fmla="*/ 6553135 w 9922465"/>
              <a:gd name="connsiteY2060" fmla="*/ 855263 h 1934496"/>
              <a:gd name="connsiteX2061" fmla="*/ 6608327 w 9922465"/>
              <a:gd name="connsiteY2061" fmla="*/ 910454 h 1934496"/>
              <a:gd name="connsiteX2062" fmla="*/ 6553135 w 9922465"/>
              <a:gd name="connsiteY2062" fmla="*/ 965645 h 1934496"/>
              <a:gd name="connsiteX2063" fmla="*/ 6497943 w 9922465"/>
              <a:gd name="connsiteY2063" fmla="*/ 910454 h 1934496"/>
              <a:gd name="connsiteX2064" fmla="*/ 6553135 w 9922465"/>
              <a:gd name="connsiteY2064" fmla="*/ 855263 h 1934496"/>
              <a:gd name="connsiteX2065" fmla="*/ 6419502 w 9922465"/>
              <a:gd name="connsiteY2065" fmla="*/ 855263 h 1934496"/>
              <a:gd name="connsiteX2066" fmla="*/ 6474694 w 9922465"/>
              <a:gd name="connsiteY2066" fmla="*/ 910454 h 1934496"/>
              <a:gd name="connsiteX2067" fmla="*/ 6419502 w 9922465"/>
              <a:gd name="connsiteY2067" fmla="*/ 965645 h 1934496"/>
              <a:gd name="connsiteX2068" fmla="*/ 6364310 w 9922465"/>
              <a:gd name="connsiteY2068" fmla="*/ 910454 h 1934496"/>
              <a:gd name="connsiteX2069" fmla="*/ 6419502 w 9922465"/>
              <a:gd name="connsiteY2069" fmla="*/ 855263 h 1934496"/>
              <a:gd name="connsiteX2070" fmla="*/ 6289206 w 9922465"/>
              <a:gd name="connsiteY2070" fmla="*/ 855263 h 1934496"/>
              <a:gd name="connsiteX2071" fmla="*/ 6344398 w 9922465"/>
              <a:gd name="connsiteY2071" fmla="*/ 910454 h 1934496"/>
              <a:gd name="connsiteX2072" fmla="*/ 6289206 w 9922465"/>
              <a:gd name="connsiteY2072" fmla="*/ 965645 h 1934496"/>
              <a:gd name="connsiteX2073" fmla="*/ 6234014 w 9922465"/>
              <a:gd name="connsiteY2073" fmla="*/ 910454 h 1934496"/>
              <a:gd name="connsiteX2074" fmla="*/ 6289206 w 9922465"/>
              <a:gd name="connsiteY2074" fmla="*/ 855263 h 1934496"/>
              <a:gd name="connsiteX2075" fmla="*/ 6155571 w 9922465"/>
              <a:gd name="connsiteY2075" fmla="*/ 855263 h 1934496"/>
              <a:gd name="connsiteX2076" fmla="*/ 6210763 w 9922465"/>
              <a:gd name="connsiteY2076" fmla="*/ 910454 h 1934496"/>
              <a:gd name="connsiteX2077" fmla="*/ 6155571 w 9922465"/>
              <a:gd name="connsiteY2077" fmla="*/ 965645 h 1934496"/>
              <a:gd name="connsiteX2078" fmla="*/ 6100379 w 9922465"/>
              <a:gd name="connsiteY2078" fmla="*/ 910454 h 1934496"/>
              <a:gd name="connsiteX2079" fmla="*/ 6155571 w 9922465"/>
              <a:gd name="connsiteY2079" fmla="*/ 855263 h 1934496"/>
              <a:gd name="connsiteX2080" fmla="*/ 6021938 w 9922465"/>
              <a:gd name="connsiteY2080" fmla="*/ 855263 h 1934496"/>
              <a:gd name="connsiteX2081" fmla="*/ 6077130 w 9922465"/>
              <a:gd name="connsiteY2081" fmla="*/ 910454 h 1934496"/>
              <a:gd name="connsiteX2082" fmla="*/ 6021938 w 9922465"/>
              <a:gd name="connsiteY2082" fmla="*/ 965645 h 1934496"/>
              <a:gd name="connsiteX2083" fmla="*/ 5966746 w 9922465"/>
              <a:gd name="connsiteY2083" fmla="*/ 910454 h 1934496"/>
              <a:gd name="connsiteX2084" fmla="*/ 6021938 w 9922465"/>
              <a:gd name="connsiteY2084" fmla="*/ 855263 h 1934496"/>
              <a:gd name="connsiteX2085" fmla="*/ 5884961 w 9922465"/>
              <a:gd name="connsiteY2085" fmla="*/ 855263 h 1934496"/>
              <a:gd name="connsiteX2086" fmla="*/ 5940153 w 9922465"/>
              <a:gd name="connsiteY2086" fmla="*/ 910454 h 1934496"/>
              <a:gd name="connsiteX2087" fmla="*/ 5884961 w 9922465"/>
              <a:gd name="connsiteY2087" fmla="*/ 965645 h 1934496"/>
              <a:gd name="connsiteX2088" fmla="*/ 5829769 w 9922465"/>
              <a:gd name="connsiteY2088" fmla="*/ 910454 h 1934496"/>
              <a:gd name="connsiteX2089" fmla="*/ 5884961 w 9922465"/>
              <a:gd name="connsiteY2089" fmla="*/ 855263 h 1934496"/>
              <a:gd name="connsiteX2090" fmla="*/ 5754668 w 9922465"/>
              <a:gd name="connsiteY2090" fmla="*/ 855263 h 1934496"/>
              <a:gd name="connsiteX2091" fmla="*/ 5809860 w 9922465"/>
              <a:gd name="connsiteY2091" fmla="*/ 910454 h 1934496"/>
              <a:gd name="connsiteX2092" fmla="*/ 5754668 w 9922465"/>
              <a:gd name="connsiteY2092" fmla="*/ 965645 h 1934496"/>
              <a:gd name="connsiteX2093" fmla="*/ 5699476 w 9922465"/>
              <a:gd name="connsiteY2093" fmla="*/ 910454 h 1934496"/>
              <a:gd name="connsiteX2094" fmla="*/ 5754668 w 9922465"/>
              <a:gd name="connsiteY2094" fmla="*/ 855263 h 1934496"/>
              <a:gd name="connsiteX2095" fmla="*/ 5621034 w 9922465"/>
              <a:gd name="connsiteY2095" fmla="*/ 855263 h 1934496"/>
              <a:gd name="connsiteX2096" fmla="*/ 5676226 w 9922465"/>
              <a:gd name="connsiteY2096" fmla="*/ 910454 h 1934496"/>
              <a:gd name="connsiteX2097" fmla="*/ 5621034 w 9922465"/>
              <a:gd name="connsiteY2097" fmla="*/ 965645 h 1934496"/>
              <a:gd name="connsiteX2098" fmla="*/ 5565842 w 9922465"/>
              <a:gd name="connsiteY2098" fmla="*/ 910454 h 1934496"/>
              <a:gd name="connsiteX2099" fmla="*/ 5621034 w 9922465"/>
              <a:gd name="connsiteY2099" fmla="*/ 855263 h 1934496"/>
              <a:gd name="connsiteX2100" fmla="*/ 5487399 w 9922465"/>
              <a:gd name="connsiteY2100" fmla="*/ 855263 h 1934496"/>
              <a:gd name="connsiteX2101" fmla="*/ 5542591 w 9922465"/>
              <a:gd name="connsiteY2101" fmla="*/ 910454 h 1934496"/>
              <a:gd name="connsiteX2102" fmla="*/ 5487399 w 9922465"/>
              <a:gd name="connsiteY2102" fmla="*/ 965645 h 1934496"/>
              <a:gd name="connsiteX2103" fmla="*/ 5432207 w 9922465"/>
              <a:gd name="connsiteY2103" fmla="*/ 910454 h 1934496"/>
              <a:gd name="connsiteX2104" fmla="*/ 5487399 w 9922465"/>
              <a:gd name="connsiteY2104" fmla="*/ 855263 h 1934496"/>
              <a:gd name="connsiteX2105" fmla="*/ 5357105 w 9922465"/>
              <a:gd name="connsiteY2105" fmla="*/ 855263 h 1934496"/>
              <a:gd name="connsiteX2106" fmla="*/ 5412297 w 9922465"/>
              <a:gd name="connsiteY2106" fmla="*/ 910454 h 1934496"/>
              <a:gd name="connsiteX2107" fmla="*/ 5357105 w 9922465"/>
              <a:gd name="connsiteY2107" fmla="*/ 965645 h 1934496"/>
              <a:gd name="connsiteX2108" fmla="*/ 5301913 w 9922465"/>
              <a:gd name="connsiteY2108" fmla="*/ 910454 h 1934496"/>
              <a:gd name="connsiteX2109" fmla="*/ 5357105 w 9922465"/>
              <a:gd name="connsiteY2109" fmla="*/ 855263 h 1934496"/>
              <a:gd name="connsiteX2110" fmla="*/ 5223472 w 9922465"/>
              <a:gd name="connsiteY2110" fmla="*/ 855263 h 1934496"/>
              <a:gd name="connsiteX2111" fmla="*/ 5278664 w 9922465"/>
              <a:gd name="connsiteY2111" fmla="*/ 910454 h 1934496"/>
              <a:gd name="connsiteX2112" fmla="*/ 5223472 w 9922465"/>
              <a:gd name="connsiteY2112" fmla="*/ 965645 h 1934496"/>
              <a:gd name="connsiteX2113" fmla="*/ 5168280 w 9922465"/>
              <a:gd name="connsiteY2113" fmla="*/ 910454 h 1934496"/>
              <a:gd name="connsiteX2114" fmla="*/ 5223472 w 9922465"/>
              <a:gd name="connsiteY2114" fmla="*/ 855263 h 1934496"/>
              <a:gd name="connsiteX2115" fmla="*/ 5093178 w 9922465"/>
              <a:gd name="connsiteY2115" fmla="*/ 855263 h 1934496"/>
              <a:gd name="connsiteX2116" fmla="*/ 5148370 w 9922465"/>
              <a:gd name="connsiteY2116" fmla="*/ 910454 h 1934496"/>
              <a:gd name="connsiteX2117" fmla="*/ 5093178 w 9922465"/>
              <a:gd name="connsiteY2117" fmla="*/ 965645 h 1934496"/>
              <a:gd name="connsiteX2118" fmla="*/ 5037986 w 9922465"/>
              <a:gd name="connsiteY2118" fmla="*/ 910454 h 1934496"/>
              <a:gd name="connsiteX2119" fmla="*/ 5093178 w 9922465"/>
              <a:gd name="connsiteY2119" fmla="*/ 855263 h 1934496"/>
              <a:gd name="connsiteX2120" fmla="*/ 4161076 w 9922465"/>
              <a:gd name="connsiteY2120" fmla="*/ 855263 h 1934496"/>
              <a:gd name="connsiteX2121" fmla="*/ 4216268 w 9922465"/>
              <a:gd name="connsiteY2121" fmla="*/ 910454 h 1934496"/>
              <a:gd name="connsiteX2122" fmla="*/ 4161076 w 9922465"/>
              <a:gd name="connsiteY2122" fmla="*/ 965645 h 1934496"/>
              <a:gd name="connsiteX2123" fmla="*/ 4105884 w 9922465"/>
              <a:gd name="connsiteY2123" fmla="*/ 910454 h 1934496"/>
              <a:gd name="connsiteX2124" fmla="*/ 4161076 w 9922465"/>
              <a:gd name="connsiteY2124" fmla="*/ 855263 h 1934496"/>
              <a:gd name="connsiteX2125" fmla="*/ 3633218 w 9922465"/>
              <a:gd name="connsiteY2125" fmla="*/ 855263 h 1934496"/>
              <a:gd name="connsiteX2126" fmla="*/ 3688410 w 9922465"/>
              <a:gd name="connsiteY2126" fmla="*/ 910454 h 1934496"/>
              <a:gd name="connsiteX2127" fmla="*/ 3633218 w 9922465"/>
              <a:gd name="connsiteY2127" fmla="*/ 965645 h 1934496"/>
              <a:gd name="connsiteX2128" fmla="*/ 3578026 w 9922465"/>
              <a:gd name="connsiteY2128" fmla="*/ 910454 h 1934496"/>
              <a:gd name="connsiteX2129" fmla="*/ 3633218 w 9922465"/>
              <a:gd name="connsiteY2129" fmla="*/ 855263 h 1934496"/>
              <a:gd name="connsiteX2130" fmla="*/ 3499586 w 9922465"/>
              <a:gd name="connsiteY2130" fmla="*/ 855263 h 1934496"/>
              <a:gd name="connsiteX2131" fmla="*/ 3554778 w 9922465"/>
              <a:gd name="connsiteY2131" fmla="*/ 910454 h 1934496"/>
              <a:gd name="connsiteX2132" fmla="*/ 3499586 w 9922465"/>
              <a:gd name="connsiteY2132" fmla="*/ 965645 h 1934496"/>
              <a:gd name="connsiteX2133" fmla="*/ 3444394 w 9922465"/>
              <a:gd name="connsiteY2133" fmla="*/ 910454 h 1934496"/>
              <a:gd name="connsiteX2134" fmla="*/ 3499586 w 9922465"/>
              <a:gd name="connsiteY2134" fmla="*/ 855263 h 1934496"/>
              <a:gd name="connsiteX2135" fmla="*/ 3369290 w 9922465"/>
              <a:gd name="connsiteY2135" fmla="*/ 855263 h 1934496"/>
              <a:gd name="connsiteX2136" fmla="*/ 3424482 w 9922465"/>
              <a:gd name="connsiteY2136" fmla="*/ 910454 h 1934496"/>
              <a:gd name="connsiteX2137" fmla="*/ 3369290 w 9922465"/>
              <a:gd name="connsiteY2137" fmla="*/ 965645 h 1934496"/>
              <a:gd name="connsiteX2138" fmla="*/ 3314098 w 9922465"/>
              <a:gd name="connsiteY2138" fmla="*/ 910454 h 1934496"/>
              <a:gd name="connsiteX2139" fmla="*/ 3369290 w 9922465"/>
              <a:gd name="connsiteY2139" fmla="*/ 855263 h 1934496"/>
              <a:gd name="connsiteX2140" fmla="*/ 2834849 w 9922465"/>
              <a:gd name="connsiteY2140" fmla="*/ 855263 h 1934496"/>
              <a:gd name="connsiteX2141" fmla="*/ 2890040 w 9922465"/>
              <a:gd name="connsiteY2141" fmla="*/ 910454 h 1934496"/>
              <a:gd name="connsiteX2142" fmla="*/ 2834849 w 9922465"/>
              <a:gd name="connsiteY2142" fmla="*/ 965645 h 1934496"/>
              <a:gd name="connsiteX2143" fmla="*/ 2779655 w 9922465"/>
              <a:gd name="connsiteY2143" fmla="*/ 910454 h 1934496"/>
              <a:gd name="connsiteX2144" fmla="*/ 2834849 w 9922465"/>
              <a:gd name="connsiteY2144" fmla="*/ 855263 h 1934496"/>
              <a:gd name="connsiteX2145" fmla="*/ 2707895 w 9922465"/>
              <a:gd name="connsiteY2145" fmla="*/ 855263 h 1934496"/>
              <a:gd name="connsiteX2146" fmla="*/ 2763087 w 9922465"/>
              <a:gd name="connsiteY2146" fmla="*/ 910454 h 1934496"/>
              <a:gd name="connsiteX2147" fmla="*/ 2707895 w 9922465"/>
              <a:gd name="connsiteY2147" fmla="*/ 965645 h 1934496"/>
              <a:gd name="connsiteX2148" fmla="*/ 2652702 w 9922465"/>
              <a:gd name="connsiteY2148" fmla="*/ 910454 h 1934496"/>
              <a:gd name="connsiteX2149" fmla="*/ 2707895 w 9922465"/>
              <a:gd name="connsiteY2149" fmla="*/ 855263 h 1934496"/>
              <a:gd name="connsiteX2150" fmla="*/ 2570919 w 9922465"/>
              <a:gd name="connsiteY2150" fmla="*/ 855263 h 1934496"/>
              <a:gd name="connsiteX2151" fmla="*/ 2626110 w 9922465"/>
              <a:gd name="connsiteY2151" fmla="*/ 910454 h 1934496"/>
              <a:gd name="connsiteX2152" fmla="*/ 2570919 w 9922465"/>
              <a:gd name="connsiteY2152" fmla="*/ 965645 h 1934496"/>
              <a:gd name="connsiteX2153" fmla="*/ 2515724 w 9922465"/>
              <a:gd name="connsiteY2153" fmla="*/ 910454 h 1934496"/>
              <a:gd name="connsiteX2154" fmla="*/ 2570919 w 9922465"/>
              <a:gd name="connsiteY2154" fmla="*/ 855263 h 1934496"/>
              <a:gd name="connsiteX2155" fmla="*/ 2303651 w 9922465"/>
              <a:gd name="connsiteY2155" fmla="*/ 855263 h 1934496"/>
              <a:gd name="connsiteX2156" fmla="*/ 2358843 w 9922465"/>
              <a:gd name="connsiteY2156" fmla="*/ 910454 h 1934496"/>
              <a:gd name="connsiteX2157" fmla="*/ 2303651 w 9922465"/>
              <a:gd name="connsiteY2157" fmla="*/ 965645 h 1934496"/>
              <a:gd name="connsiteX2158" fmla="*/ 2248461 w 9922465"/>
              <a:gd name="connsiteY2158" fmla="*/ 910454 h 1934496"/>
              <a:gd name="connsiteX2159" fmla="*/ 2303651 w 9922465"/>
              <a:gd name="connsiteY2159" fmla="*/ 855263 h 1934496"/>
              <a:gd name="connsiteX2160" fmla="*/ 2173362 w 9922465"/>
              <a:gd name="connsiteY2160" fmla="*/ 855263 h 1934496"/>
              <a:gd name="connsiteX2161" fmla="*/ 2228554 w 9922465"/>
              <a:gd name="connsiteY2161" fmla="*/ 910454 h 1934496"/>
              <a:gd name="connsiteX2162" fmla="*/ 2173362 w 9922465"/>
              <a:gd name="connsiteY2162" fmla="*/ 965645 h 1934496"/>
              <a:gd name="connsiteX2163" fmla="*/ 2118170 w 9922465"/>
              <a:gd name="connsiteY2163" fmla="*/ 910454 h 1934496"/>
              <a:gd name="connsiteX2164" fmla="*/ 2173362 w 9922465"/>
              <a:gd name="connsiteY2164" fmla="*/ 855263 h 1934496"/>
              <a:gd name="connsiteX2165" fmla="*/ 2039725 w 9922465"/>
              <a:gd name="connsiteY2165" fmla="*/ 855263 h 1934496"/>
              <a:gd name="connsiteX2166" fmla="*/ 2094919 w 9922465"/>
              <a:gd name="connsiteY2166" fmla="*/ 910454 h 1934496"/>
              <a:gd name="connsiteX2167" fmla="*/ 2039725 w 9922465"/>
              <a:gd name="connsiteY2167" fmla="*/ 965645 h 1934496"/>
              <a:gd name="connsiteX2168" fmla="*/ 1984533 w 9922465"/>
              <a:gd name="connsiteY2168" fmla="*/ 910454 h 1934496"/>
              <a:gd name="connsiteX2169" fmla="*/ 2039725 w 9922465"/>
              <a:gd name="connsiteY2169" fmla="*/ 855263 h 1934496"/>
              <a:gd name="connsiteX2170" fmla="*/ 1909428 w 9922465"/>
              <a:gd name="connsiteY2170" fmla="*/ 855263 h 1934496"/>
              <a:gd name="connsiteX2171" fmla="*/ 1964620 w 9922465"/>
              <a:gd name="connsiteY2171" fmla="*/ 910454 h 1934496"/>
              <a:gd name="connsiteX2172" fmla="*/ 1909428 w 9922465"/>
              <a:gd name="connsiteY2172" fmla="*/ 965645 h 1934496"/>
              <a:gd name="connsiteX2173" fmla="*/ 1854234 w 9922465"/>
              <a:gd name="connsiteY2173" fmla="*/ 910454 h 1934496"/>
              <a:gd name="connsiteX2174" fmla="*/ 1909428 w 9922465"/>
              <a:gd name="connsiteY2174" fmla="*/ 855263 h 1934496"/>
              <a:gd name="connsiteX2175" fmla="*/ 1779130 w 9922465"/>
              <a:gd name="connsiteY2175" fmla="*/ 855263 h 1934496"/>
              <a:gd name="connsiteX2176" fmla="*/ 1834324 w 9922465"/>
              <a:gd name="connsiteY2176" fmla="*/ 910454 h 1934496"/>
              <a:gd name="connsiteX2177" fmla="*/ 1779130 w 9922465"/>
              <a:gd name="connsiteY2177" fmla="*/ 965645 h 1934496"/>
              <a:gd name="connsiteX2178" fmla="*/ 1723937 w 9922465"/>
              <a:gd name="connsiteY2178" fmla="*/ 910454 h 1934496"/>
              <a:gd name="connsiteX2179" fmla="*/ 1779130 w 9922465"/>
              <a:gd name="connsiteY2179" fmla="*/ 855263 h 1934496"/>
              <a:gd name="connsiteX2180" fmla="*/ 1645495 w 9922465"/>
              <a:gd name="connsiteY2180" fmla="*/ 855263 h 1934496"/>
              <a:gd name="connsiteX2181" fmla="*/ 1700693 w 9922465"/>
              <a:gd name="connsiteY2181" fmla="*/ 910454 h 1934496"/>
              <a:gd name="connsiteX2182" fmla="*/ 1645495 w 9922465"/>
              <a:gd name="connsiteY2182" fmla="*/ 965645 h 1934496"/>
              <a:gd name="connsiteX2183" fmla="*/ 1590303 w 9922465"/>
              <a:gd name="connsiteY2183" fmla="*/ 910454 h 1934496"/>
              <a:gd name="connsiteX2184" fmla="*/ 1645495 w 9922465"/>
              <a:gd name="connsiteY2184" fmla="*/ 855263 h 1934496"/>
              <a:gd name="connsiteX2185" fmla="*/ 1515206 w 9922465"/>
              <a:gd name="connsiteY2185" fmla="*/ 855263 h 1934496"/>
              <a:gd name="connsiteX2186" fmla="*/ 1570391 w 9922465"/>
              <a:gd name="connsiteY2186" fmla="*/ 910454 h 1934496"/>
              <a:gd name="connsiteX2187" fmla="*/ 1515206 w 9922465"/>
              <a:gd name="connsiteY2187" fmla="*/ 965645 h 1934496"/>
              <a:gd name="connsiteX2188" fmla="*/ 1460009 w 9922465"/>
              <a:gd name="connsiteY2188" fmla="*/ 910454 h 1934496"/>
              <a:gd name="connsiteX2189" fmla="*/ 1515206 w 9922465"/>
              <a:gd name="connsiteY2189" fmla="*/ 855263 h 1934496"/>
              <a:gd name="connsiteX2190" fmla="*/ 1381566 w 9922465"/>
              <a:gd name="connsiteY2190" fmla="*/ 855263 h 1934496"/>
              <a:gd name="connsiteX2191" fmla="*/ 1436758 w 9922465"/>
              <a:gd name="connsiteY2191" fmla="*/ 910454 h 1934496"/>
              <a:gd name="connsiteX2192" fmla="*/ 1381566 w 9922465"/>
              <a:gd name="connsiteY2192" fmla="*/ 965645 h 1934496"/>
              <a:gd name="connsiteX2193" fmla="*/ 1326375 w 9922465"/>
              <a:gd name="connsiteY2193" fmla="*/ 910454 h 1934496"/>
              <a:gd name="connsiteX2194" fmla="*/ 1381566 w 9922465"/>
              <a:gd name="connsiteY2194" fmla="*/ 855263 h 1934496"/>
              <a:gd name="connsiteX2195" fmla="*/ 1251271 w 9922465"/>
              <a:gd name="connsiteY2195" fmla="*/ 855263 h 1934496"/>
              <a:gd name="connsiteX2196" fmla="*/ 1306464 w 9922465"/>
              <a:gd name="connsiteY2196" fmla="*/ 910454 h 1934496"/>
              <a:gd name="connsiteX2197" fmla="*/ 1251271 w 9922465"/>
              <a:gd name="connsiteY2197" fmla="*/ 965645 h 1934496"/>
              <a:gd name="connsiteX2198" fmla="*/ 1196078 w 9922465"/>
              <a:gd name="connsiteY2198" fmla="*/ 910454 h 1934496"/>
              <a:gd name="connsiteX2199" fmla="*/ 1251271 w 9922465"/>
              <a:gd name="connsiteY2199" fmla="*/ 855263 h 1934496"/>
              <a:gd name="connsiteX2200" fmla="*/ 1117634 w 9922465"/>
              <a:gd name="connsiteY2200" fmla="*/ 855263 h 1934496"/>
              <a:gd name="connsiteX2201" fmla="*/ 1172828 w 9922465"/>
              <a:gd name="connsiteY2201" fmla="*/ 910454 h 1934496"/>
              <a:gd name="connsiteX2202" fmla="*/ 1117634 w 9922465"/>
              <a:gd name="connsiteY2202" fmla="*/ 965645 h 1934496"/>
              <a:gd name="connsiteX2203" fmla="*/ 1062440 w 9922465"/>
              <a:gd name="connsiteY2203" fmla="*/ 910454 h 1934496"/>
              <a:gd name="connsiteX2204" fmla="*/ 1117634 w 9922465"/>
              <a:gd name="connsiteY2204" fmla="*/ 855263 h 1934496"/>
              <a:gd name="connsiteX2205" fmla="*/ 980654 w 9922465"/>
              <a:gd name="connsiteY2205" fmla="*/ 855263 h 1934496"/>
              <a:gd name="connsiteX2206" fmla="*/ 1035848 w 9922465"/>
              <a:gd name="connsiteY2206" fmla="*/ 910454 h 1934496"/>
              <a:gd name="connsiteX2207" fmla="*/ 980654 w 9922465"/>
              <a:gd name="connsiteY2207" fmla="*/ 965645 h 1934496"/>
              <a:gd name="connsiteX2208" fmla="*/ 925460 w 9922465"/>
              <a:gd name="connsiteY2208" fmla="*/ 910454 h 1934496"/>
              <a:gd name="connsiteX2209" fmla="*/ 980654 w 9922465"/>
              <a:gd name="connsiteY2209" fmla="*/ 855263 h 1934496"/>
              <a:gd name="connsiteX2210" fmla="*/ 847016 w 9922465"/>
              <a:gd name="connsiteY2210" fmla="*/ 855263 h 1934496"/>
              <a:gd name="connsiteX2211" fmla="*/ 902209 w 9922465"/>
              <a:gd name="connsiteY2211" fmla="*/ 910454 h 1934496"/>
              <a:gd name="connsiteX2212" fmla="*/ 847016 w 9922465"/>
              <a:gd name="connsiteY2212" fmla="*/ 965645 h 1934496"/>
              <a:gd name="connsiteX2213" fmla="*/ 791816 w 9922465"/>
              <a:gd name="connsiteY2213" fmla="*/ 910454 h 1934496"/>
              <a:gd name="connsiteX2214" fmla="*/ 847016 w 9922465"/>
              <a:gd name="connsiteY2214" fmla="*/ 855263 h 1934496"/>
              <a:gd name="connsiteX2215" fmla="*/ 716709 w 9922465"/>
              <a:gd name="connsiteY2215" fmla="*/ 855263 h 1934496"/>
              <a:gd name="connsiteX2216" fmla="*/ 771907 w 9922465"/>
              <a:gd name="connsiteY2216" fmla="*/ 910454 h 1934496"/>
              <a:gd name="connsiteX2217" fmla="*/ 716709 w 9922465"/>
              <a:gd name="connsiteY2217" fmla="*/ 965645 h 1934496"/>
              <a:gd name="connsiteX2218" fmla="*/ 661522 w 9922465"/>
              <a:gd name="connsiteY2218" fmla="*/ 910454 h 1934496"/>
              <a:gd name="connsiteX2219" fmla="*/ 716709 w 9922465"/>
              <a:gd name="connsiteY2219" fmla="*/ 855263 h 1934496"/>
              <a:gd name="connsiteX2220" fmla="*/ 583074 w 9922465"/>
              <a:gd name="connsiteY2220" fmla="*/ 855263 h 1934496"/>
              <a:gd name="connsiteX2221" fmla="*/ 638268 w 9922465"/>
              <a:gd name="connsiteY2221" fmla="*/ 910454 h 1934496"/>
              <a:gd name="connsiteX2222" fmla="*/ 583074 w 9922465"/>
              <a:gd name="connsiteY2222" fmla="*/ 965645 h 1934496"/>
              <a:gd name="connsiteX2223" fmla="*/ 527881 w 9922465"/>
              <a:gd name="connsiteY2223" fmla="*/ 910454 h 1934496"/>
              <a:gd name="connsiteX2224" fmla="*/ 583074 w 9922465"/>
              <a:gd name="connsiteY2224" fmla="*/ 855263 h 1934496"/>
              <a:gd name="connsiteX2225" fmla="*/ 9867273 w 9922465"/>
              <a:gd name="connsiteY2225" fmla="*/ 855260 h 1934496"/>
              <a:gd name="connsiteX2226" fmla="*/ 9922465 w 9922465"/>
              <a:gd name="connsiteY2226" fmla="*/ 910451 h 1934496"/>
              <a:gd name="connsiteX2227" fmla="*/ 9867273 w 9922465"/>
              <a:gd name="connsiteY2227" fmla="*/ 965642 h 1934496"/>
              <a:gd name="connsiteX2228" fmla="*/ 9812081 w 9922465"/>
              <a:gd name="connsiteY2228" fmla="*/ 910451 h 1934496"/>
              <a:gd name="connsiteX2229" fmla="*/ 9867273 w 9922465"/>
              <a:gd name="connsiteY2229" fmla="*/ 855260 h 1934496"/>
              <a:gd name="connsiteX2230" fmla="*/ 9733637 w 9922465"/>
              <a:gd name="connsiteY2230" fmla="*/ 855260 h 1934496"/>
              <a:gd name="connsiteX2231" fmla="*/ 9788829 w 9922465"/>
              <a:gd name="connsiteY2231" fmla="*/ 910451 h 1934496"/>
              <a:gd name="connsiteX2232" fmla="*/ 9733637 w 9922465"/>
              <a:gd name="connsiteY2232" fmla="*/ 965642 h 1934496"/>
              <a:gd name="connsiteX2233" fmla="*/ 9678445 w 9922465"/>
              <a:gd name="connsiteY2233" fmla="*/ 910451 h 1934496"/>
              <a:gd name="connsiteX2234" fmla="*/ 9733637 w 9922465"/>
              <a:gd name="connsiteY2234" fmla="*/ 855260 h 1934496"/>
              <a:gd name="connsiteX2235" fmla="*/ 9603343 w 9922465"/>
              <a:gd name="connsiteY2235" fmla="*/ 855260 h 1934496"/>
              <a:gd name="connsiteX2236" fmla="*/ 9658535 w 9922465"/>
              <a:gd name="connsiteY2236" fmla="*/ 910451 h 1934496"/>
              <a:gd name="connsiteX2237" fmla="*/ 9603343 w 9922465"/>
              <a:gd name="connsiteY2237" fmla="*/ 965642 h 1934496"/>
              <a:gd name="connsiteX2238" fmla="*/ 9548151 w 9922465"/>
              <a:gd name="connsiteY2238" fmla="*/ 910451 h 1934496"/>
              <a:gd name="connsiteX2239" fmla="*/ 9603343 w 9922465"/>
              <a:gd name="connsiteY2239" fmla="*/ 855260 h 1934496"/>
              <a:gd name="connsiteX2240" fmla="*/ 449429 w 9922465"/>
              <a:gd name="connsiteY2240" fmla="*/ 855260 h 1934496"/>
              <a:gd name="connsiteX2241" fmla="*/ 504621 w 9922465"/>
              <a:gd name="connsiteY2241" fmla="*/ 910451 h 1934496"/>
              <a:gd name="connsiteX2242" fmla="*/ 449429 w 9922465"/>
              <a:gd name="connsiteY2242" fmla="*/ 965642 h 1934496"/>
              <a:gd name="connsiteX2243" fmla="*/ 394234 w 9922465"/>
              <a:gd name="connsiteY2243" fmla="*/ 910451 h 1934496"/>
              <a:gd name="connsiteX2244" fmla="*/ 449429 w 9922465"/>
              <a:gd name="connsiteY2244" fmla="*/ 855260 h 1934496"/>
              <a:gd name="connsiteX2245" fmla="*/ 319132 w 9922465"/>
              <a:gd name="connsiteY2245" fmla="*/ 855260 h 1934496"/>
              <a:gd name="connsiteX2246" fmla="*/ 374326 w 9922465"/>
              <a:gd name="connsiteY2246" fmla="*/ 910451 h 1934496"/>
              <a:gd name="connsiteX2247" fmla="*/ 319132 w 9922465"/>
              <a:gd name="connsiteY2247" fmla="*/ 965642 h 1934496"/>
              <a:gd name="connsiteX2248" fmla="*/ 263940 w 9922465"/>
              <a:gd name="connsiteY2248" fmla="*/ 910451 h 1934496"/>
              <a:gd name="connsiteX2249" fmla="*/ 319132 w 9922465"/>
              <a:gd name="connsiteY2249" fmla="*/ 855260 h 1934496"/>
              <a:gd name="connsiteX2250" fmla="*/ 185499 w 9922465"/>
              <a:gd name="connsiteY2250" fmla="*/ 855260 h 1934496"/>
              <a:gd name="connsiteX2251" fmla="*/ 240690 w 9922465"/>
              <a:gd name="connsiteY2251" fmla="*/ 910451 h 1934496"/>
              <a:gd name="connsiteX2252" fmla="*/ 185499 w 9922465"/>
              <a:gd name="connsiteY2252" fmla="*/ 965642 h 1934496"/>
              <a:gd name="connsiteX2253" fmla="*/ 130308 w 9922465"/>
              <a:gd name="connsiteY2253" fmla="*/ 910451 h 1934496"/>
              <a:gd name="connsiteX2254" fmla="*/ 185499 w 9922465"/>
              <a:gd name="connsiteY2254" fmla="*/ 855260 h 1934496"/>
              <a:gd name="connsiteX2255" fmla="*/ 9733637 w 9922465"/>
              <a:gd name="connsiteY2255" fmla="*/ 724970 h 1934496"/>
              <a:gd name="connsiteX2256" fmla="*/ 9788829 w 9922465"/>
              <a:gd name="connsiteY2256" fmla="*/ 780161 h 1934496"/>
              <a:gd name="connsiteX2257" fmla="*/ 9733637 w 9922465"/>
              <a:gd name="connsiteY2257" fmla="*/ 835352 h 1934496"/>
              <a:gd name="connsiteX2258" fmla="*/ 9678445 w 9922465"/>
              <a:gd name="connsiteY2258" fmla="*/ 780161 h 1934496"/>
              <a:gd name="connsiteX2259" fmla="*/ 9733637 w 9922465"/>
              <a:gd name="connsiteY2259" fmla="*/ 724970 h 1934496"/>
              <a:gd name="connsiteX2260" fmla="*/ 9603344 w 9922465"/>
              <a:gd name="connsiteY2260" fmla="*/ 724970 h 1934496"/>
              <a:gd name="connsiteX2261" fmla="*/ 9658536 w 9922465"/>
              <a:gd name="connsiteY2261" fmla="*/ 780161 h 1934496"/>
              <a:gd name="connsiteX2262" fmla="*/ 9603344 w 9922465"/>
              <a:gd name="connsiteY2262" fmla="*/ 835352 h 1934496"/>
              <a:gd name="connsiteX2263" fmla="*/ 9548152 w 9922465"/>
              <a:gd name="connsiteY2263" fmla="*/ 780161 h 1934496"/>
              <a:gd name="connsiteX2264" fmla="*/ 9603344 w 9922465"/>
              <a:gd name="connsiteY2264" fmla="*/ 724970 h 1934496"/>
              <a:gd name="connsiteX2265" fmla="*/ 9469710 w 9922465"/>
              <a:gd name="connsiteY2265" fmla="*/ 724970 h 1934496"/>
              <a:gd name="connsiteX2266" fmla="*/ 9524902 w 9922465"/>
              <a:gd name="connsiteY2266" fmla="*/ 780161 h 1934496"/>
              <a:gd name="connsiteX2267" fmla="*/ 9469710 w 9922465"/>
              <a:gd name="connsiteY2267" fmla="*/ 835352 h 1934496"/>
              <a:gd name="connsiteX2268" fmla="*/ 9414518 w 9922465"/>
              <a:gd name="connsiteY2268" fmla="*/ 780161 h 1934496"/>
              <a:gd name="connsiteX2269" fmla="*/ 9469710 w 9922465"/>
              <a:gd name="connsiteY2269" fmla="*/ 724970 h 1934496"/>
              <a:gd name="connsiteX2270" fmla="*/ 9336075 w 9922465"/>
              <a:gd name="connsiteY2270" fmla="*/ 724970 h 1934496"/>
              <a:gd name="connsiteX2271" fmla="*/ 9391267 w 9922465"/>
              <a:gd name="connsiteY2271" fmla="*/ 780161 h 1934496"/>
              <a:gd name="connsiteX2272" fmla="*/ 9336075 w 9922465"/>
              <a:gd name="connsiteY2272" fmla="*/ 835352 h 1934496"/>
              <a:gd name="connsiteX2273" fmla="*/ 9280883 w 9922465"/>
              <a:gd name="connsiteY2273" fmla="*/ 780161 h 1934496"/>
              <a:gd name="connsiteX2274" fmla="*/ 9336075 w 9922465"/>
              <a:gd name="connsiteY2274" fmla="*/ 724970 h 1934496"/>
              <a:gd name="connsiteX2275" fmla="*/ 9199100 w 9922465"/>
              <a:gd name="connsiteY2275" fmla="*/ 724970 h 1934496"/>
              <a:gd name="connsiteX2276" fmla="*/ 9254292 w 9922465"/>
              <a:gd name="connsiteY2276" fmla="*/ 780161 h 1934496"/>
              <a:gd name="connsiteX2277" fmla="*/ 9199100 w 9922465"/>
              <a:gd name="connsiteY2277" fmla="*/ 835352 h 1934496"/>
              <a:gd name="connsiteX2278" fmla="*/ 9143908 w 9922465"/>
              <a:gd name="connsiteY2278" fmla="*/ 780161 h 1934496"/>
              <a:gd name="connsiteX2279" fmla="*/ 9199100 w 9922465"/>
              <a:gd name="connsiteY2279" fmla="*/ 724970 h 1934496"/>
              <a:gd name="connsiteX2280" fmla="*/ 9068806 w 9922465"/>
              <a:gd name="connsiteY2280" fmla="*/ 724970 h 1934496"/>
              <a:gd name="connsiteX2281" fmla="*/ 9123998 w 9922465"/>
              <a:gd name="connsiteY2281" fmla="*/ 780161 h 1934496"/>
              <a:gd name="connsiteX2282" fmla="*/ 9068806 w 9922465"/>
              <a:gd name="connsiteY2282" fmla="*/ 835352 h 1934496"/>
              <a:gd name="connsiteX2283" fmla="*/ 9013614 w 9922465"/>
              <a:gd name="connsiteY2283" fmla="*/ 780161 h 1934496"/>
              <a:gd name="connsiteX2284" fmla="*/ 9068806 w 9922465"/>
              <a:gd name="connsiteY2284" fmla="*/ 724970 h 1934496"/>
              <a:gd name="connsiteX2285" fmla="*/ 8935170 w 9922465"/>
              <a:gd name="connsiteY2285" fmla="*/ 724970 h 1934496"/>
              <a:gd name="connsiteX2286" fmla="*/ 8990362 w 9922465"/>
              <a:gd name="connsiteY2286" fmla="*/ 780161 h 1934496"/>
              <a:gd name="connsiteX2287" fmla="*/ 8935170 w 9922465"/>
              <a:gd name="connsiteY2287" fmla="*/ 835352 h 1934496"/>
              <a:gd name="connsiteX2288" fmla="*/ 8879978 w 9922465"/>
              <a:gd name="connsiteY2288" fmla="*/ 780161 h 1934496"/>
              <a:gd name="connsiteX2289" fmla="*/ 8935170 w 9922465"/>
              <a:gd name="connsiteY2289" fmla="*/ 724970 h 1934496"/>
              <a:gd name="connsiteX2290" fmla="*/ 8801536 w 9922465"/>
              <a:gd name="connsiteY2290" fmla="*/ 724970 h 1934496"/>
              <a:gd name="connsiteX2291" fmla="*/ 8856728 w 9922465"/>
              <a:gd name="connsiteY2291" fmla="*/ 780161 h 1934496"/>
              <a:gd name="connsiteX2292" fmla="*/ 8801536 w 9922465"/>
              <a:gd name="connsiteY2292" fmla="*/ 835352 h 1934496"/>
              <a:gd name="connsiteX2293" fmla="*/ 8746344 w 9922465"/>
              <a:gd name="connsiteY2293" fmla="*/ 780161 h 1934496"/>
              <a:gd name="connsiteX2294" fmla="*/ 8801536 w 9922465"/>
              <a:gd name="connsiteY2294" fmla="*/ 724970 h 1934496"/>
              <a:gd name="connsiteX2295" fmla="*/ 8671243 w 9922465"/>
              <a:gd name="connsiteY2295" fmla="*/ 724970 h 1934496"/>
              <a:gd name="connsiteX2296" fmla="*/ 8726435 w 9922465"/>
              <a:gd name="connsiteY2296" fmla="*/ 780161 h 1934496"/>
              <a:gd name="connsiteX2297" fmla="*/ 8671243 w 9922465"/>
              <a:gd name="connsiteY2297" fmla="*/ 835352 h 1934496"/>
              <a:gd name="connsiteX2298" fmla="*/ 8616051 w 9922465"/>
              <a:gd name="connsiteY2298" fmla="*/ 780161 h 1934496"/>
              <a:gd name="connsiteX2299" fmla="*/ 8671243 w 9922465"/>
              <a:gd name="connsiteY2299" fmla="*/ 724970 h 1934496"/>
              <a:gd name="connsiteX2300" fmla="*/ 8537609 w 9922465"/>
              <a:gd name="connsiteY2300" fmla="*/ 724970 h 1934496"/>
              <a:gd name="connsiteX2301" fmla="*/ 8592801 w 9922465"/>
              <a:gd name="connsiteY2301" fmla="*/ 780161 h 1934496"/>
              <a:gd name="connsiteX2302" fmla="*/ 8537609 w 9922465"/>
              <a:gd name="connsiteY2302" fmla="*/ 835352 h 1934496"/>
              <a:gd name="connsiteX2303" fmla="*/ 8482417 w 9922465"/>
              <a:gd name="connsiteY2303" fmla="*/ 780161 h 1934496"/>
              <a:gd name="connsiteX2304" fmla="*/ 8537609 w 9922465"/>
              <a:gd name="connsiteY2304" fmla="*/ 724970 h 1934496"/>
              <a:gd name="connsiteX2305" fmla="*/ 8407318 w 9922465"/>
              <a:gd name="connsiteY2305" fmla="*/ 724970 h 1934496"/>
              <a:gd name="connsiteX2306" fmla="*/ 8462510 w 9922465"/>
              <a:gd name="connsiteY2306" fmla="*/ 780161 h 1934496"/>
              <a:gd name="connsiteX2307" fmla="*/ 8407318 w 9922465"/>
              <a:gd name="connsiteY2307" fmla="*/ 835352 h 1934496"/>
              <a:gd name="connsiteX2308" fmla="*/ 8352126 w 9922465"/>
              <a:gd name="connsiteY2308" fmla="*/ 780161 h 1934496"/>
              <a:gd name="connsiteX2309" fmla="*/ 8407318 w 9922465"/>
              <a:gd name="connsiteY2309" fmla="*/ 724970 h 1934496"/>
              <a:gd name="connsiteX2310" fmla="*/ 8273682 w 9922465"/>
              <a:gd name="connsiteY2310" fmla="*/ 724970 h 1934496"/>
              <a:gd name="connsiteX2311" fmla="*/ 8328874 w 9922465"/>
              <a:gd name="connsiteY2311" fmla="*/ 780161 h 1934496"/>
              <a:gd name="connsiteX2312" fmla="*/ 8273682 w 9922465"/>
              <a:gd name="connsiteY2312" fmla="*/ 835352 h 1934496"/>
              <a:gd name="connsiteX2313" fmla="*/ 8218490 w 9922465"/>
              <a:gd name="connsiteY2313" fmla="*/ 780161 h 1934496"/>
              <a:gd name="connsiteX2314" fmla="*/ 8273682 w 9922465"/>
              <a:gd name="connsiteY2314" fmla="*/ 724970 h 1934496"/>
              <a:gd name="connsiteX2315" fmla="*/ 8143386 w 9922465"/>
              <a:gd name="connsiteY2315" fmla="*/ 724970 h 1934496"/>
              <a:gd name="connsiteX2316" fmla="*/ 8198578 w 9922465"/>
              <a:gd name="connsiteY2316" fmla="*/ 780161 h 1934496"/>
              <a:gd name="connsiteX2317" fmla="*/ 8143386 w 9922465"/>
              <a:gd name="connsiteY2317" fmla="*/ 835352 h 1934496"/>
              <a:gd name="connsiteX2318" fmla="*/ 8088194 w 9922465"/>
              <a:gd name="connsiteY2318" fmla="*/ 780161 h 1934496"/>
              <a:gd name="connsiteX2319" fmla="*/ 8143386 w 9922465"/>
              <a:gd name="connsiteY2319" fmla="*/ 724970 h 1934496"/>
              <a:gd name="connsiteX2320" fmla="*/ 8009753 w 9922465"/>
              <a:gd name="connsiteY2320" fmla="*/ 724970 h 1934496"/>
              <a:gd name="connsiteX2321" fmla="*/ 8064945 w 9922465"/>
              <a:gd name="connsiteY2321" fmla="*/ 780161 h 1934496"/>
              <a:gd name="connsiteX2322" fmla="*/ 8009753 w 9922465"/>
              <a:gd name="connsiteY2322" fmla="*/ 835352 h 1934496"/>
              <a:gd name="connsiteX2323" fmla="*/ 7954561 w 9922465"/>
              <a:gd name="connsiteY2323" fmla="*/ 780161 h 1934496"/>
              <a:gd name="connsiteX2324" fmla="*/ 8009753 w 9922465"/>
              <a:gd name="connsiteY2324" fmla="*/ 724970 h 1934496"/>
              <a:gd name="connsiteX2325" fmla="*/ 7876118 w 9922465"/>
              <a:gd name="connsiteY2325" fmla="*/ 724970 h 1934496"/>
              <a:gd name="connsiteX2326" fmla="*/ 7931310 w 9922465"/>
              <a:gd name="connsiteY2326" fmla="*/ 780161 h 1934496"/>
              <a:gd name="connsiteX2327" fmla="*/ 7876118 w 9922465"/>
              <a:gd name="connsiteY2327" fmla="*/ 835352 h 1934496"/>
              <a:gd name="connsiteX2328" fmla="*/ 7820926 w 9922465"/>
              <a:gd name="connsiteY2328" fmla="*/ 780161 h 1934496"/>
              <a:gd name="connsiteX2329" fmla="*/ 7876118 w 9922465"/>
              <a:gd name="connsiteY2329" fmla="*/ 724970 h 1934496"/>
              <a:gd name="connsiteX2330" fmla="*/ 7745824 w 9922465"/>
              <a:gd name="connsiteY2330" fmla="*/ 724970 h 1934496"/>
              <a:gd name="connsiteX2331" fmla="*/ 7801016 w 9922465"/>
              <a:gd name="connsiteY2331" fmla="*/ 780161 h 1934496"/>
              <a:gd name="connsiteX2332" fmla="*/ 7745824 w 9922465"/>
              <a:gd name="connsiteY2332" fmla="*/ 835352 h 1934496"/>
              <a:gd name="connsiteX2333" fmla="*/ 7690632 w 9922465"/>
              <a:gd name="connsiteY2333" fmla="*/ 780161 h 1934496"/>
              <a:gd name="connsiteX2334" fmla="*/ 7745824 w 9922465"/>
              <a:gd name="connsiteY2334" fmla="*/ 724970 h 1934496"/>
              <a:gd name="connsiteX2335" fmla="*/ 7608850 w 9922465"/>
              <a:gd name="connsiteY2335" fmla="*/ 724970 h 1934496"/>
              <a:gd name="connsiteX2336" fmla="*/ 7664042 w 9922465"/>
              <a:gd name="connsiteY2336" fmla="*/ 780161 h 1934496"/>
              <a:gd name="connsiteX2337" fmla="*/ 7608850 w 9922465"/>
              <a:gd name="connsiteY2337" fmla="*/ 835352 h 1934496"/>
              <a:gd name="connsiteX2338" fmla="*/ 7553658 w 9922465"/>
              <a:gd name="connsiteY2338" fmla="*/ 780161 h 1934496"/>
              <a:gd name="connsiteX2339" fmla="*/ 7608850 w 9922465"/>
              <a:gd name="connsiteY2339" fmla="*/ 724970 h 1934496"/>
              <a:gd name="connsiteX2340" fmla="*/ 7481895 w 9922465"/>
              <a:gd name="connsiteY2340" fmla="*/ 724970 h 1934496"/>
              <a:gd name="connsiteX2341" fmla="*/ 7537087 w 9922465"/>
              <a:gd name="connsiteY2341" fmla="*/ 780161 h 1934496"/>
              <a:gd name="connsiteX2342" fmla="*/ 7481895 w 9922465"/>
              <a:gd name="connsiteY2342" fmla="*/ 835352 h 1934496"/>
              <a:gd name="connsiteX2343" fmla="*/ 7426703 w 9922465"/>
              <a:gd name="connsiteY2343" fmla="*/ 780161 h 1934496"/>
              <a:gd name="connsiteX2344" fmla="*/ 7481895 w 9922465"/>
              <a:gd name="connsiteY2344" fmla="*/ 724970 h 1934496"/>
              <a:gd name="connsiteX2345" fmla="*/ 7341579 w 9922465"/>
              <a:gd name="connsiteY2345" fmla="*/ 724970 h 1934496"/>
              <a:gd name="connsiteX2346" fmla="*/ 7396771 w 9922465"/>
              <a:gd name="connsiteY2346" fmla="*/ 780161 h 1934496"/>
              <a:gd name="connsiteX2347" fmla="*/ 7341579 w 9922465"/>
              <a:gd name="connsiteY2347" fmla="*/ 835352 h 1934496"/>
              <a:gd name="connsiteX2348" fmla="*/ 7286387 w 9922465"/>
              <a:gd name="connsiteY2348" fmla="*/ 780161 h 1934496"/>
              <a:gd name="connsiteX2349" fmla="*/ 7341579 w 9922465"/>
              <a:gd name="connsiteY2349" fmla="*/ 724970 h 1934496"/>
              <a:gd name="connsiteX2350" fmla="*/ 7211286 w 9922465"/>
              <a:gd name="connsiteY2350" fmla="*/ 724970 h 1934496"/>
              <a:gd name="connsiteX2351" fmla="*/ 7266478 w 9922465"/>
              <a:gd name="connsiteY2351" fmla="*/ 780161 h 1934496"/>
              <a:gd name="connsiteX2352" fmla="*/ 7211286 w 9922465"/>
              <a:gd name="connsiteY2352" fmla="*/ 835352 h 1934496"/>
              <a:gd name="connsiteX2353" fmla="*/ 7156094 w 9922465"/>
              <a:gd name="connsiteY2353" fmla="*/ 780161 h 1934496"/>
              <a:gd name="connsiteX2354" fmla="*/ 7211286 w 9922465"/>
              <a:gd name="connsiteY2354" fmla="*/ 724970 h 1934496"/>
              <a:gd name="connsiteX2355" fmla="*/ 7080994 w 9922465"/>
              <a:gd name="connsiteY2355" fmla="*/ 724970 h 1934496"/>
              <a:gd name="connsiteX2356" fmla="*/ 7136186 w 9922465"/>
              <a:gd name="connsiteY2356" fmla="*/ 780161 h 1934496"/>
              <a:gd name="connsiteX2357" fmla="*/ 7080994 w 9922465"/>
              <a:gd name="connsiteY2357" fmla="*/ 835352 h 1934496"/>
              <a:gd name="connsiteX2358" fmla="*/ 7025802 w 9922465"/>
              <a:gd name="connsiteY2358" fmla="*/ 780161 h 1934496"/>
              <a:gd name="connsiteX2359" fmla="*/ 7080994 w 9922465"/>
              <a:gd name="connsiteY2359" fmla="*/ 724970 h 1934496"/>
              <a:gd name="connsiteX2360" fmla="*/ 6947358 w 9922465"/>
              <a:gd name="connsiteY2360" fmla="*/ 724970 h 1934496"/>
              <a:gd name="connsiteX2361" fmla="*/ 7002550 w 9922465"/>
              <a:gd name="connsiteY2361" fmla="*/ 780161 h 1934496"/>
              <a:gd name="connsiteX2362" fmla="*/ 6947358 w 9922465"/>
              <a:gd name="connsiteY2362" fmla="*/ 835352 h 1934496"/>
              <a:gd name="connsiteX2363" fmla="*/ 6892166 w 9922465"/>
              <a:gd name="connsiteY2363" fmla="*/ 780161 h 1934496"/>
              <a:gd name="connsiteX2364" fmla="*/ 6947358 w 9922465"/>
              <a:gd name="connsiteY2364" fmla="*/ 724970 h 1934496"/>
              <a:gd name="connsiteX2365" fmla="*/ 6817064 w 9922465"/>
              <a:gd name="connsiteY2365" fmla="*/ 724970 h 1934496"/>
              <a:gd name="connsiteX2366" fmla="*/ 6872256 w 9922465"/>
              <a:gd name="connsiteY2366" fmla="*/ 780161 h 1934496"/>
              <a:gd name="connsiteX2367" fmla="*/ 6817064 w 9922465"/>
              <a:gd name="connsiteY2367" fmla="*/ 835352 h 1934496"/>
              <a:gd name="connsiteX2368" fmla="*/ 6761872 w 9922465"/>
              <a:gd name="connsiteY2368" fmla="*/ 780161 h 1934496"/>
              <a:gd name="connsiteX2369" fmla="*/ 6817064 w 9922465"/>
              <a:gd name="connsiteY2369" fmla="*/ 724970 h 1934496"/>
              <a:gd name="connsiteX2370" fmla="*/ 6683431 w 9922465"/>
              <a:gd name="connsiteY2370" fmla="*/ 724970 h 1934496"/>
              <a:gd name="connsiteX2371" fmla="*/ 6738623 w 9922465"/>
              <a:gd name="connsiteY2371" fmla="*/ 780161 h 1934496"/>
              <a:gd name="connsiteX2372" fmla="*/ 6683431 w 9922465"/>
              <a:gd name="connsiteY2372" fmla="*/ 835352 h 1934496"/>
              <a:gd name="connsiteX2373" fmla="*/ 6628239 w 9922465"/>
              <a:gd name="connsiteY2373" fmla="*/ 780161 h 1934496"/>
              <a:gd name="connsiteX2374" fmla="*/ 6683431 w 9922465"/>
              <a:gd name="connsiteY2374" fmla="*/ 724970 h 1934496"/>
              <a:gd name="connsiteX2375" fmla="*/ 6553137 w 9922465"/>
              <a:gd name="connsiteY2375" fmla="*/ 724970 h 1934496"/>
              <a:gd name="connsiteX2376" fmla="*/ 6608329 w 9922465"/>
              <a:gd name="connsiteY2376" fmla="*/ 780161 h 1934496"/>
              <a:gd name="connsiteX2377" fmla="*/ 6553137 w 9922465"/>
              <a:gd name="connsiteY2377" fmla="*/ 835352 h 1934496"/>
              <a:gd name="connsiteX2378" fmla="*/ 6497945 w 9922465"/>
              <a:gd name="connsiteY2378" fmla="*/ 780161 h 1934496"/>
              <a:gd name="connsiteX2379" fmla="*/ 6553137 w 9922465"/>
              <a:gd name="connsiteY2379" fmla="*/ 724970 h 1934496"/>
              <a:gd name="connsiteX2380" fmla="*/ 6419503 w 9922465"/>
              <a:gd name="connsiteY2380" fmla="*/ 724970 h 1934496"/>
              <a:gd name="connsiteX2381" fmla="*/ 6474695 w 9922465"/>
              <a:gd name="connsiteY2381" fmla="*/ 780161 h 1934496"/>
              <a:gd name="connsiteX2382" fmla="*/ 6419503 w 9922465"/>
              <a:gd name="connsiteY2382" fmla="*/ 835352 h 1934496"/>
              <a:gd name="connsiteX2383" fmla="*/ 6364311 w 9922465"/>
              <a:gd name="connsiteY2383" fmla="*/ 780161 h 1934496"/>
              <a:gd name="connsiteX2384" fmla="*/ 6419503 w 9922465"/>
              <a:gd name="connsiteY2384" fmla="*/ 724970 h 1934496"/>
              <a:gd name="connsiteX2385" fmla="*/ 6289207 w 9922465"/>
              <a:gd name="connsiteY2385" fmla="*/ 724970 h 1934496"/>
              <a:gd name="connsiteX2386" fmla="*/ 6344399 w 9922465"/>
              <a:gd name="connsiteY2386" fmla="*/ 780161 h 1934496"/>
              <a:gd name="connsiteX2387" fmla="*/ 6289207 w 9922465"/>
              <a:gd name="connsiteY2387" fmla="*/ 835352 h 1934496"/>
              <a:gd name="connsiteX2388" fmla="*/ 6234015 w 9922465"/>
              <a:gd name="connsiteY2388" fmla="*/ 780161 h 1934496"/>
              <a:gd name="connsiteX2389" fmla="*/ 6289207 w 9922465"/>
              <a:gd name="connsiteY2389" fmla="*/ 724970 h 1934496"/>
              <a:gd name="connsiteX2390" fmla="*/ 6155573 w 9922465"/>
              <a:gd name="connsiteY2390" fmla="*/ 724970 h 1934496"/>
              <a:gd name="connsiteX2391" fmla="*/ 6210765 w 9922465"/>
              <a:gd name="connsiteY2391" fmla="*/ 780161 h 1934496"/>
              <a:gd name="connsiteX2392" fmla="*/ 6155573 w 9922465"/>
              <a:gd name="connsiteY2392" fmla="*/ 835352 h 1934496"/>
              <a:gd name="connsiteX2393" fmla="*/ 6100381 w 9922465"/>
              <a:gd name="connsiteY2393" fmla="*/ 780161 h 1934496"/>
              <a:gd name="connsiteX2394" fmla="*/ 6155573 w 9922465"/>
              <a:gd name="connsiteY2394" fmla="*/ 724970 h 1934496"/>
              <a:gd name="connsiteX2395" fmla="*/ 5621035 w 9922465"/>
              <a:gd name="connsiteY2395" fmla="*/ 724970 h 1934496"/>
              <a:gd name="connsiteX2396" fmla="*/ 5676227 w 9922465"/>
              <a:gd name="connsiteY2396" fmla="*/ 780161 h 1934496"/>
              <a:gd name="connsiteX2397" fmla="*/ 5621035 w 9922465"/>
              <a:gd name="connsiteY2397" fmla="*/ 835352 h 1934496"/>
              <a:gd name="connsiteX2398" fmla="*/ 5565843 w 9922465"/>
              <a:gd name="connsiteY2398" fmla="*/ 780161 h 1934496"/>
              <a:gd name="connsiteX2399" fmla="*/ 5621035 w 9922465"/>
              <a:gd name="connsiteY2399" fmla="*/ 724970 h 1934496"/>
              <a:gd name="connsiteX2400" fmla="*/ 5487399 w 9922465"/>
              <a:gd name="connsiteY2400" fmla="*/ 724970 h 1934496"/>
              <a:gd name="connsiteX2401" fmla="*/ 5542591 w 9922465"/>
              <a:gd name="connsiteY2401" fmla="*/ 780161 h 1934496"/>
              <a:gd name="connsiteX2402" fmla="*/ 5487399 w 9922465"/>
              <a:gd name="connsiteY2402" fmla="*/ 835352 h 1934496"/>
              <a:gd name="connsiteX2403" fmla="*/ 5432207 w 9922465"/>
              <a:gd name="connsiteY2403" fmla="*/ 780161 h 1934496"/>
              <a:gd name="connsiteX2404" fmla="*/ 5487399 w 9922465"/>
              <a:gd name="connsiteY2404" fmla="*/ 724970 h 1934496"/>
              <a:gd name="connsiteX2405" fmla="*/ 5357106 w 9922465"/>
              <a:gd name="connsiteY2405" fmla="*/ 724970 h 1934496"/>
              <a:gd name="connsiteX2406" fmla="*/ 5412298 w 9922465"/>
              <a:gd name="connsiteY2406" fmla="*/ 780161 h 1934496"/>
              <a:gd name="connsiteX2407" fmla="*/ 5357106 w 9922465"/>
              <a:gd name="connsiteY2407" fmla="*/ 835352 h 1934496"/>
              <a:gd name="connsiteX2408" fmla="*/ 5301914 w 9922465"/>
              <a:gd name="connsiteY2408" fmla="*/ 780161 h 1934496"/>
              <a:gd name="connsiteX2409" fmla="*/ 5357106 w 9922465"/>
              <a:gd name="connsiteY2409" fmla="*/ 724970 h 1934496"/>
              <a:gd name="connsiteX2410" fmla="*/ 5223473 w 9922465"/>
              <a:gd name="connsiteY2410" fmla="*/ 724970 h 1934496"/>
              <a:gd name="connsiteX2411" fmla="*/ 5278665 w 9922465"/>
              <a:gd name="connsiteY2411" fmla="*/ 780161 h 1934496"/>
              <a:gd name="connsiteX2412" fmla="*/ 5223473 w 9922465"/>
              <a:gd name="connsiteY2412" fmla="*/ 835352 h 1934496"/>
              <a:gd name="connsiteX2413" fmla="*/ 5168281 w 9922465"/>
              <a:gd name="connsiteY2413" fmla="*/ 780161 h 1934496"/>
              <a:gd name="connsiteX2414" fmla="*/ 5223473 w 9922465"/>
              <a:gd name="connsiteY2414" fmla="*/ 724970 h 1934496"/>
              <a:gd name="connsiteX2415" fmla="*/ 5093178 w 9922465"/>
              <a:gd name="connsiteY2415" fmla="*/ 724970 h 1934496"/>
              <a:gd name="connsiteX2416" fmla="*/ 5148370 w 9922465"/>
              <a:gd name="connsiteY2416" fmla="*/ 780161 h 1934496"/>
              <a:gd name="connsiteX2417" fmla="*/ 5093178 w 9922465"/>
              <a:gd name="connsiteY2417" fmla="*/ 835352 h 1934496"/>
              <a:gd name="connsiteX2418" fmla="*/ 5037986 w 9922465"/>
              <a:gd name="connsiteY2418" fmla="*/ 780161 h 1934496"/>
              <a:gd name="connsiteX2419" fmla="*/ 5093178 w 9922465"/>
              <a:gd name="connsiteY2419" fmla="*/ 724970 h 1934496"/>
              <a:gd name="connsiteX2420" fmla="*/ 3897148 w 9922465"/>
              <a:gd name="connsiteY2420" fmla="*/ 724970 h 1934496"/>
              <a:gd name="connsiteX2421" fmla="*/ 3952340 w 9922465"/>
              <a:gd name="connsiteY2421" fmla="*/ 780161 h 1934496"/>
              <a:gd name="connsiteX2422" fmla="*/ 3897148 w 9922465"/>
              <a:gd name="connsiteY2422" fmla="*/ 835352 h 1934496"/>
              <a:gd name="connsiteX2423" fmla="*/ 3841956 w 9922465"/>
              <a:gd name="connsiteY2423" fmla="*/ 780161 h 1934496"/>
              <a:gd name="connsiteX2424" fmla="*/ 3897148 w 9922465"/>
              <a:gd name="connsiteY2424" fmla="*/ 724970 h 1934496"/>
              <a:gd name="connsiteX2425" fmla="*/ 3763514 w 9922465"/>
              <a:gd name="connsiteY2425" fmla="*/ 724970 h 1934496"/>
              <a:gd name="connsiteX2426" fmla="*/ 3818706 w 9922465"/>
              <a:gd name="connsiteY2426" fmla="*/ 780161 h 1934496"/>
              <a:gd name="connsiteX2427" fmla="*/ 3763514 w 9922465"/>
              <a:gd name="connsiteY2427" fmla="*/ 835352 h 1934496"/>
              <a:gd name="connsiteX2428" fmla="*/ 3708322 w 9922465"/>
              <a:gd name="connsiteY2428" fmla="*/ 780161 h 1934496"/>
              <a:gd name="connsiteX2429" fmla="*/ 3763514 w 9922465"/>
              <a:gd name="connsiteY2429" fmla="*/ 724970 h 1934496"/>
              <a:gd name="connsiteX2430" fmla="*/ 3633221 w 9922465"/>
              <a:gd name="connsiteY2430" fmla="*/ 724970 h 1934496"/>
              <a:gd name="connsiteX2431" fmla="*/ 3688413 w 9922465"/>
              <a:gd name="connsiteY2431" fmla="*/ 780161 h 1934496"/>
              <a:gd name="connsiteX2432" fmla="*/ 3633221 w 9922465"/>
              <a:gd name="connsiteY2432" fmla="*/ 835352 h 1934496"/>
              <a:gd name="connsiteX2433" fmla="*/ 3578029 w 9922465"/>
              <a:gd name="connsiteY2433" fmla="*/ 780161 h 1934496"/>
              <a:gd name="connsiteX2434" fmla="*/ 3633221 w 9922465"/>
              <a:gd name="connsiteY2434" fmla="*/ 724970 h 1934496"/>
              <a:gd name="connsiteX2435" fmla="*/ 3499586 w 9922465"/>
              <a:gd name="connsiteY2435" fmla="*/ 724970 h 1934496"/>
              <a:gd name="connsiteX2436" fmla="*/ 3554778 w 9922465"/>
              <a:gd name="connsiteY2436" fmla="*/ 780161 h 1934496"/>
              <a:gd name="connsiteX2437" fmla="*/ 3499586 w 9922465"/>
              <a:gd name="connsiteY2437" fmla="*/ 835352 h 1934496"/>
              <a:gd name="connsiteX2438" fmla="*/ 3444394 w 9922465"/>
              <a:gd name="connsiteY2438" fmla="*/ 780161 h 1934496"/>
              <a:gd name="connsiteX2439" fmla="*/ 3499586 w 9922465"/>
              <a:gd name="connsiteY2439" fmla="*/ 724970 h 1934496"/>
              <a:gd name="connsiteX2440" fmla="*/ 3369292 w 9922465"/>
              <a:gd name="connsiteY2440" fmla="*/ 724970 h 1934496"/>
              <a:gd name="connsiteX2441" fmla="*/ 3424484 w 9922465"/>
              <a:gd name="connsiteY2441" fmla="*/ 780161 h 1934496"/>
              <a:gd name="connsiteX2442" fmla="*/ 3369292 w 9922465"/>
              <a:gd name="connsiteY2442" fmla="*/ 835352 h 1934496"/>
              <a:gd name="connsiteX2443" fmla="*/ 3314100 w 9922465"/>
              <a:gd name="connsiteY2443" fmla="*/ 780161 h 1934496"/>
              <a:gd name="connsiteX2444" fmla="*/ 3369292 w 9922465"/>
              <a:gd name="connsiteY2444" fmla="*/ 724970 h 1934496"/>
              <a:gd name="connsiteX2445" fmla="*/ 2834856 w 9922465"/>
              <a:gd name="connsiteY2445" fmla="*/ 724970 h 1934496"/>
              <a:gd name="connsiteX2446" fmla="*/ 2890049 w 9922465"/>
              <a:gd name="connsiteY2446" fmla="*/ 780161 h 1934496"/>
              <a:gd name="connsiteX2447" fmla="*/ 2834856 w 9922465"/>
              <a:gd name="connsiteY2447" fmla="*/ 835352 h 1934496"/>
              <a:gd name="connsiteX2448" fmla="*/ 2779665 w 9922465"/>
              <a:gd name="connsiteY2448" fmla="*/ 780161 h 1934496"/>
              <a:gd name="connsiteX2449" fmla="*/ 2834856 w 9922465"/>
              <a:gd name="connsiteY2449" fmla="*/ 724970 h 1934496"/>
              <a:gd name="connsiteX2450" fmla="*/ 2707901 w 9922465"/>
              <a:gd name="connsiteY2450" fmla="*/ 724970 h 1934496"/>
              <a:gd name="connsiteX2451" fmla="*/ 2763094 w 9922465"/>
              <a:gd name="connsiteY2451" fmla="*/ 780161 h 1934496"/>
              <a:gd name="connsiteX2452" fmla="*/ 2707901 w 9922465"/>
              <a:gd name="connsiteY2452" fmla="*/ 835352 h 1934496"/>
              <a:gd name="connsiteX2453" fmla="*/ 2652711 w 9922465"/>
              <a:gd name="connsiteY2453" fmla="*/ 780161 h 1934496"/>
              <a:gd name="connsiteX2454" fmla="*/ 2707901 w 9922465"/>
              <a:gd name="connsiteY2454" fmla="*/ 724970 h 1934496"/>
              <a:gd name="connsiteX2455" fmla="*/ 2570929 w 9922465"/>
              <a:gd name="connsiteY2455" fmla="*/ 724970 h 1934496"/>
              <a:gd name="connsiteX2456" fmla="*/ 2626122 w 9922465"/>
              <a:gd name="connsiteY2456" fmla="*/ 780161 h 1934496"/>
              <a:gd name="connsiteX2457" fmla="*/ 2570929 w 9922465"/>
              <a:gd name="connsiteY2457" fmla="*/ 835352 h 1934496"/>
              <a:gd name="connsiteX2458" fmla="*/ 2515735 w 9922465"/>
              <a:gd name="connsiteY2458" fmla="*/ 780161 h 1934496"/>
              <a:gd name="connsiteX2459" fmla="*/ 2570929 w 9922465"/>
              <a:gd name="connsiteY2459" fmla="*/ 724970 h 1934496"/>
              <a:gd name="connsiteX2460" fmla="*/ 2437294 w 9922465"/>
              <a:gd name="connsiteY2460" fmla="*/ 724970 h 1934496"/>
              <a:gd name="connsiteX2461" fmla="*/ 2492487 w 9922465"/>
              <a:gd name="connsiteY2461" fmla="*/ 780161 h 1934496"/>
              <a:gd name="connsiteX2462" fmla="*/ 2437294 w 9922465"/>
              <a:gd name="connsiteY2462" fmla="*/ 835352 h 1934496"/>
              <a:gd name="connsiteX2463" fmla="*/ 2382104 w 9922465"/>
              <a:gd name="connsiteY2463" fmla="*/ 780161 h 1934496"/>
              <a:gd name="connsiteX2464" fmla="*/ 2437294 w 9922465"/>
              <a:gd name="connsiteY2464" fmla="*/ 724970 h 1934496"/>
              <a:gd name="connsiteX2465" fmla="*/ 2303662 w 9922465"/>
              <a:gd name="connsiteY2465" fmla="*/ 724970 h 1934496"/>
              <a:gd name="connsiteX2466" fmla="*/ 2358853 w 9922465"/>
              <a:gd name="connsiteY2466" fmla="*/ 780161 h 1934496"/>
              <a:gd name="connsiteX2467" fmla="*/ 2303662 w 9922465"/>
              <a:gd name="connsiteY2467" fmla="*/ 835352 h 1934496"/>
              <a:gd name="connsiteX2468" fmla="*/ 2248471 w 9922465"/>
              <a:gd name="connsiteY2468" fmla="*/ 780161 h 1934496"/>
              <a:gd name="connsiteX2469" fmla="*/ 2303662 w 9922465"/>
              <a:gd name="connsiteY2469" fmla="*/ 724970 h 1934496"/>
              <a:gd name="connsiteX2470" fmla="*/ 2173371 w 9922465"/>
              <a:gd name="connsiteY2470" fmla="*/ 724970 h 1934496"/>
              <a:gd name="connsiteX2471" fmla="*/ 2228562 w 9922465"/>
              <a:gd name="connsiteY2471" fmla="*/ 780161 h 1934496"/>
              <a:gd name="connsiteX2472" fmla="*/ 2173371 w 9922465"/>
              <a:gd name="connsiteY2472" fmla="*/ 835352 h 1934496"/>
              <a:gd name="connsiteX2473" fmla="*/ 2118177 w 9922465"/>
              <a:gd name="connsiteY2473" fmla="*/ 780161 h 1934496"/>
              <a:gd name="connsiteX2474" fmla="*/ 2173371 w 9922465"/>
              <a:gd name="connsiteY2474" fmla="*/ 724970 h 1934496"/>
              <a:gd name="connsiteX2475" fmla="*/ 2039733 w 9922465"/>
              <a:gd name="connsiteY2475" fmla="*/ 724970 h 1934496"/>
              <a:gd name="connsiteX2476" fmla="*/ 2094927 w 9922465"/>
              <a:gd name="connsiteY2476" fmla="*/ 780161 h 1934496"/>
              <a:gd name="connsiteX2477" fmla="*/ 2039733 w 9922465"/>
              <a:gd name="connsiteY2477" fmla="*/ 835352 h 1934496"/>
              <a:gd name="connsiteX2478" fmla="*/ 1984539 w 9922465"/>
              <a:gd name="connsiteY2478" fmla="*/ 780161 h 1934496"/>
              <a:gd name="connsiteX2479" fmla="*/ 2039733 w 9922465"/>
              <a:gd name="connsiteY2479" fmla="*/ 724970 h 1934496"/>
              <a:gd name="connsiteX2480" fmla="*/ 1909436 w 9922465"/>
              <a:gd name="connsiteY2480" fmla="*/ 724970 h 1934496"/>
              <a:gd name="connsiteX2481" fmla="*/ 1964630 w 9922465"/>
              <a:gd name="connsiteY2481" fmla="*/ 780161 h 1934496"/>
              <a:gd name="connsiteX2482" fmla="*/ 1909436 w 9922465"/>
              <a:gd name="connsiteY2482" fmla="*/ 835352 h 1934496"/>
              <a:gd name="connsiteX2483" fmla="*/ 1854243 w 9922465"/>
              <a:gd name="connsiteY2483" fmla="*/ 780161 h 1934496"/>
              <a:gd name="connsiteX2484" fmla="*/ 1909436 w 9922465"/>
              <a:gd name="connsiteY2484" fmla="*/ 724970 h 1934496"/>
              <a:gd name="connsiteX2485" fmla="*/ 1779142 w 9922465"/>
              <a:gd name="connsiteY2485" fmla="*/ 724970 h 1934496"/>
              <a:gd name="connsiteX2486" fmla="*/ 1834335 w 9922465"/>
              <a:gd name="connsiteY2486" fmla="*/ 780161 h 1934496"/>
              <a:gd name="connsiteX2487" fmla="*/ 1779142 w 9922465"/>
              <a:gd name="connsiteY2487" fmla="*/ 835352 h 1934496"/>
              <a:gd name="connsiteX2488" fmla="*/ 1723947 w 9922465"/>
              <a:gd name="connsiteY2488" fmla="*/ 780161 h 1934496"/>
              <a:gd name="connsiteX2489" fmla="*/ 1779142 w 9922465"/>
              <a:gd name="connsiteY2489" fmla="*/ 724970 h 1934496"/>
              <a:gd name="connsiteX2490" fmla="*/ 1645501 w 9922465"/>
              <a:gd name="connsiteY2490" fmla="*/ 724970 h 1934496"/>
              <a:gd name="connsiteX2491" fmla="*/ 1700699 w 9922465"/>
              <a:gd name="connsiteY2491" fmla="*/ 780161 h 1934496"/>
              <a:gd name="connsiteX2492" fmla="*/ 1645501 w 9922465"/>
              <a:gd name="connsiteY2492" fmla="*/ 835352 h 1934496"/>
              <a:gd name="connsiteX2493" fmla="*/ 1590310 w 9922465"/>
              <a:gd name="connsiteY2493" fmla="*/ 780161 h 1934496"/>
              <a:gd name="connsiteX2494" fmla="*/ 1645501 w 9922465"/>
              <a:gd name="connsiteY2494" fmla="*/ 724970 h 1934496"/>
              <a:gd name="connsiteX2495" fmla="*/ 1515213 w 9922465"/>
              <a:gd name="connsiteY2495" fmla="*/ 724970 h 1934496"/>
              <a:gd name="connsiteX2496" fmla="*/ 1570399 w 9922465"/>
              <a:gd name="connsiteY2496" fmla="*/ 780161 h 1934496"/>
              <a:gd name="connsiteX2497" fmla="*/ 1515213 w 9922465"/>
              <a:gd name="connsiteY2497" fmla="*/ 835352 h 1934496"/>
              <a:gd name="connsiteX2498" fmla="*/ 1460016 w 9922465"/>
              <a:gd name="connsiteY2498" fmla="*/ 780161 h 1934496"/>
              <a:gd name="connsiteX2499" fmla="*/ 1515213 w 9922465"/>
              <a:gd name="connsiteY2499" fmla="*/ 724970 h 1934496"/>
              <a:gd name="connsiteX2500" fmla="*/ 1381573 w 9922465"/>
              <a:gd name="connsiteY2500" fmla="*/ 724970 h 1934496"/>
              <a:gd name="connsiteX2501" fmla="*/ 1436767 w 9922465"/>
              <a:gd name="connsiteY2501" fmla="*/ 780161 h 1934496"/>
              <a:gd name="connsiteX2502" fmla="*/ 1381573 w 9922465"/>
              <a:gd name="connsiteY2502" fmla="*/ 835352 h 1934496"/>
              <a:gd name="connsiteX2503" fmla="*/ 1326381 w 9922465"/>
              <a:gd name="connsiteY2503" fmla="*/ 780161 h 1934496"/>
              <a:gd name="connsiteX2504" fmla="*/ 1381573 w 9922465"/>
              <a:gd name="connsiteY2504" fmla="*/ 724970 h 1934496"/>
              <a:gd name="connsiteX2505" fmla="*/ 1251282 w 9922465"/>
              <a:gd name="connsiteY2505" fmla="*/ 724970 h 1934496"/>
              <a:gd name="connsiteX2506" fmla="*/ 1306475 w 9922465"/>
              <a:gd name="connsiteY2506" fmla="*/ 780161 h 1934496"/>
              <a:gd name="connsiteX2507" fmla="*/ 1251282 w 9922465"/>
              <a:gd name="connsiteY2507" fmla="*/ 835352 h 1934496"/>
              <a:gd name="connsiteX2508" fmla="*/ 1196089 w 9922465"/>
              <a:gd name="connsiteY2508" fmla="*/ 780161 h 1934496"/>
              <a:gd name="connsiteX2509" fmla="*/ 1251282 w 9922465"/>
              <a:gd name="connsiteY2509" fmla="*/ 724970 h 1934496"/>
              <a:gd name="connsiteX2510" fmla="*/ 1117642 w 9922465"/>
              <a:gd name="connsiteY2510" fmla="*/ 724970 h 1934496"/>
              <a:gd name="connsiteX2511" fmla="*/ 1172836 w 9922465"/>
              <a:gd name="connsiteY2511" fmla="*/ 780161 h 1934496"/>
              <a:gd name="connsiteX2512" fmla="*/ 1117642 w 9922465"/>
              <a:gd name="connsiteY2512" fmla="*/ 835352 h 1934496"/>
              <a:gd name="connsiteX2513" fmla="*/ 1062448 w 9922465"/>
              <a:gd name="connsiteY2513" fmla="*/ 780161 h 1934496"/>
              <a:gd name="connsiteX2514" fmla="*/ 1117642 w 9922465"/>
              <a:gd name="connsiteY2514" fmla="*/ 724970 h 1934496"/>
              <a:gd name="connsiteX2515" fmla="*/ 980664 w 9922465"/>
              <a:gd name="connsiteY2515" fmla="*/ 724970 h 1934496"/>
              <a:gd name="connsiteX2516" fmla="*/ 1035857 w 9922465"/>
              <a:gd name="connsiteY2516" fmla="*/ 780161 h 1934496"/>
              <a:gd name="connsiteX2517" fmla="*/ 980664 w 9922465"/>
              <a:gd name="connsiteY2517" fmla="*/ 835352 h 1934496"/>
              <a:gd name="connsiteX2518" fmla="*/ 925471 w 9922465"/>
              <a:gd name="connsiteY2518" fmla="*/ 780161 h 1934496"/>
              <a:gd name="connsiteX2519" fmla="*/ 980664 w 9922465"/>
              <a:gd name="connsiteY2519" fmla="*/ 724970 h 1934496"/>
              <a:gd name="connsiteX2520" fmla="*/ 847022 w 9922465"/>
              <a:gd name="connsiteY2520" fmla="*/ 724970 h 1934496"/>
              <a:gd name="connsiteX2521" fmla="*/ 902217 w 9922465"/>
              <a:gd name="connsiteY2521" fmla="*/ 780161 h 1934496"/>
              <a:gd name="connsiteX2522" fmla="*/ 847022 w 9922465"/>
              <a:gd name="connsiteY2522" fmla="*/ 835352 h 1934496"/>
              <a:gd name="connsiteX2523" fmla="*/ 791823 w 9922465"/>
              <a:gd name="connsiteY2523" fmla="*/ 780161 h 1934496"/>
              <a:gd name="connsiteX2524" fmla="*/ 847022 w 9922465"/>
              <a:gd name="connsiteY2524" fmla="*/ 724970 h 1934496"/>
              <a:gd name="connsiteX2525" fmla="*/ 716722 w 9922465"/>
              <a:gd name="connsiteY2525" fmla="*/ 724970 h 1934496"/>
              <a:gd name="connsiteX2526" fmla="*/ 771916 w 9922465"/>
              <a:gd name="connsiteY2526" fmla="*/ 780161 h 1934496"/>
              <a:gd name="connsiteX2527" fmla="*/ 716722 w 9922465"/>
              <a:gd name="connsiteY2527" fmla="*/ 835352 h 1934496"/>
              <a:gd name="connsiteX2528" fmla="*/ 661530 w 9922465"/>
              <a:gd name="connsiteY2528" fmla="*/ 780161 h 1934496"/>
              <a:gd name="connsiteX2529" fmla="*/ 716722 w 9922465"/>
              <a:gd name="connsiteY2529" fmla="*/ 724970 h 1934496"/>
              <a:gd name="connsiteX2530" fmla="*/ 583085 w 9922465"/>
              <a:gd name="connsiteY2530" fmla="*/ 724970 h 1934496"/>
              <a:gd name="connsiteX2531" fmla="*/ 638278 w 9922465"/>
              <a:gd name="connsiteY2531" fmla="*/ 780161 h 1934496"/>
              <a:gd name="connsiteX2532" fmla="*/ 583085 w 9922465"/>
              <a:gd name="connsiteY2532" fmla="*/ 835352 h 1934496"/>
              <a:gd name="connsiteX2533" fmla="*/ 527891 w 9922465"/>
              <a:gd name="connsiteY2533" fmla="*/ 780161 h 1934496"/>
              <a:gd name="connsiteX2534" fmla="*/ 583085 w 9922465"/>
              <a:gd name="connsiteY2534" fmla="*/ 724970 h 1934496"/>
              <a:gd name="connsiteX2535" fmla="*/ 449437 w 9922465"/>
              <a:gd name="connsiteY2535" fmla="*/ 724970 h 1934496"/>
              <a:gd name="connsiteX2536" fmla="*/ 504629 w 9922465"/>
              <a:gd name="connsiteY2536" fmla="*/ 780161 h 1934496"/>
              <a:gd name="connsiteX2537" fmla="*/ 449437 w 9922465"/>
              <a:gd name="connsiteY2537" fmla="*/ 835352 h 1934496"/>
              <a:gd name="connsiteX2538" fmla="*/ 394244 w 9922465"/>
              <a:gd name="connsiteY2538" fmla="*/ 780161 h 1934496"/>
              <a:gd name="connsiteX2539" fmla="*/ 449437 w 9922465"/>
              <a:gd name="connsiteY2539" fmla="*/ 724970 h 1934496"/>
              <a:gd name="connsiteX2540" fmla="*/ 319140 w 9922465"/>
              <a:gd name="connsiteY2540" fmla="*/ 724970 h 1934496"/>
              <a:gd name="connsiteX2541" fmla="*/ 374334 w 9922465"/>
              <a:gd name="connsiteY2541" fmla="*/ 780161 h 1934496"/>
              <a:gd name="connsiteX2542" fmla="*/ 319140 w 9922465"/>
              <a:gd name="connsiteY2542" fmla="*/ 835352 h 1934496"/>
              <a:gd name="connsiteX2543" fmla="*/ 263948 w 9922465"/>
              <a:gd name="connsiteY2543" fmla="*/ 780161 h 1934496"/>
              <a:gd name="connsiteX2544" fmla="*/ 319140 w 9922465"/>
              <a:gd name="connsiteY2544" fmla="*/ 724970 h 1934496"/>
              <a:gd name="connsiteX2545" fmla="*/ 185509 w 9922465"/>
              <a:gd name="connsiteY2545" fmla="*/ 724970 h 1934496"/>
              <a:gd name="connsiteX2546" fmla="*/ 240701 w 9922465"/>
              <a:gd name="connsiteY2546" fmla="*/ 780161 h 1934496"/>
              <a:gd name="connsiteX2547" fmla="*/ 185509 w 9922465"/>
              <a:gd name="connsiteY2547" fmla="*/ 835352 h 1934496"/>
              <a:gd name="connsiteX2548" fmla="*/ 130319 w 9922465"/>
              <a:gd name="connsiteY2548" fmla="*/ 780161 h 1934496"/>
              <a:gd name="connsiteX2549" fmla="*/ 185509 w 9922465"/>
              <a:gd name="connsiteY2549" fmla="*/ 724970 h 1934496"/>
              <a:gd name="connsiteX2550" fmla="*/ 8801538 w 9922465"/>
              <a:gd name="connsiteY2550" fmla="*/ 608039 h 1934496"/>
              <a:gd name="connsiteX2551" fmla="*/ 8856730 w 9922465"/>
              <a:gd name="connsiteY2551" fmla="*/ 663230 h 1934496"/>
              <a:gd name="connsiteX2552" fmla="*/ 8801538 w 9922465"/>
              <a:gd name="connsiteY2552" fmla="*/ 718421 h 1934496"/>
              <a:gd name="connsiteX2553" fmla="*/ 8746346 w 9922465"/>
              <a:gd name="connsiteY2553" fmla="*/ 663230 h 1934496"/>
              <a:gd name="connsiteX2554" fmla="*/ 8801538 w 9922465"/>
              <a:gd name="connsiteY2554" fmla="*/ 608039 h 1934496"/>
              <a:gd name="connsiteX2555" fmla="*/ 8671244 w 9922465"/>
              <a:gd name="connsiteY2555" fmla="*/ 608039 h 1934496"/>
              <a:gd name="connsiteX2556" fmla="*/ 8726436 w 9922465"/>
              <a:gd name="connsiteY2556" fmla="*/ 663230 h 1934496"/>
              <a:gd name="connsiteX2557" fmla="*/ 8671244 w 9922465"/>
              <a:gd name="connsiteY2557" fmla="*/ 718421 h 1934496"/>
              <a:gd name="connsiteX2558" fmla="*/ 8616052 w 9922465"/>
              <a:gd name="connsiteY2558" fmla="*/ 663230 h 1934496"/>
              <a:gd name="connsiteX2559" fmla="*/ 8671244 w 9922465"/>
              <a:gd name="connsiteY2559" fmla="*/ 608039 h 1934496"/>
              <a:gd name="connsiteX2560" fmla="*/ 8537609 w 9922465"/>
              <a:gd name="connsiteY2560" fmla="*/ 608039 h 1934496"/>
              <a:gd name="connsiteX2561" fmla="*/ 8592801 w 9922465"/>
              <a:gd name="connsiteY2561" fmla="*/ 663230 h 1934496"/>
              <a:gd name="connsiteX2562" fmla="*/ 8537609 w 9922465"/>
              <a:gd name="connsiteY2562" fmla="*/ 718421 h 1934496"/>
              <a:gd name="connsiteX2563" fmla="*/ 8482417 w 9922465"/>
              <a:gd name="connsiteY2563" fmla="*/ 663230 h 1934496"/>
              <a:gd name="connsiteX2564" fmla="*/ 8537609 w 9922465"/>
              <a:gd name="connsiteY2564" fmla="*/ 608039 h 1934496"/>
              <a:gd name="connsiteX2565" fmla="*/ 8407318 w 9922465"/>
              <a:gd name="connsiteY2565" fmla="*/ 608039 h 1934496"/>
              <a:gd name="connsiteX2566" fmla="*/ 8462510 w 9922465"/>
              <a:gd name="connsiteY2566" fmla="*/ 663230 h 1934496"/>
              <a:gd name="connsiteX2567" fmla="*/ 8407318 w 9922465"/>
              <a:gd name="connsiteY2567" fmla="*/ 718421 h 1934496"/>
              <a:gd name="connsiteX2568" fmla="*/ 8352126 w 9922465"/>
              <a:gd name="connsiteY2568" fmla="*/ 663230 h 1934496"/>
              <a:gd name="connsiteX2569" fmla="*/ 8407318 w 9922465"/>
              <a:gd name="connsiteY2569" fmla="*/ 608039 h 1934496"/>
              <a:gd name="connsiteX2570" fmla="*/ 8273682 w 9922465"/>
              <a:gd name="connsiteY2570" fmla="*/ 608039 h 1934496"/>
              <a:gd name="connsiteX2571" fmla="*/ 8328874 w 9922465"/>
              <a:gd name="connsiteY2571" fmla="*/ 663230 h 1934496"/>
              <a:gd name="connsiteX2572" fmla="*/ 8273682 w 9922465"/>
              <a:gd name="connsiteY2572" fmla="*/ 718421 h 1934496"/>
              <a:gd name="connsiteX2573" fmla="*/ 8218490 w 9922465"/>
              <a:gd name="connsiteY2573" fmla="*/ 663230 h 1934496"/>
              <a:gd name="connsiteX2574" fmla="*/ 8273682 w 9922465"/>
              <a:gd name="connsiteY2574" fmla="*/ 608039 h 1934496"/>
              <a:gd name="connsiteX2575" fmla="*/ 8143386 w 9922465"/>
              <a:gd name="connsiteY2575" fmla="*/ 608039 h 1934496"/>
              <a:gd name="connsiteX2576" fmla="*/ 8198578 w 9922465"/>
              <a:gd name="connsiteY2576" fmla="*/ 663230 h 1934496"/>
              <a:gd name="connsiteX2577" fmla="*/ 8143386 w 9922465"/>
              <a:gd name="connsiteY2577" fmla="*/ 718421 h 1934496"/>
              <a:gd name="connsiteX2578" fmla="*/ 8088194 w 9922465"/>
              <a:gd name="connsiteY2578" fmla="*/ 663230 h 1934496"/>
              <a:gd name="connsiteX2579" fmla="*/ 8143386 w 9922465"/>
              <a:gd name="connsiteY2579" fmla="*/ 608039 h 1934496"/>
              <a:gd name="connsiteX2580" fmla="*/ 8009753 w 9922465"/>
              <a:gd name="connsiteY2580" fmla="*/ 608039 h 1934496"/>
              <a:gd name="connsiteX2581" fmla="*/ 8064945 w 9922465"/>
              <a:gd name="connsiteY2581" fmla="*/ 663230 h 1934496"/>
              <a:gd name="connsiteX2582" fmla="*/ 8009753 w 9922465"/>
              <a:gd name="connsiteY2582" fmla="*/ 718421 h 1934496"/>
              <a:gd name="connsiteX2583" fmla="*/ 7954561 w 9922465"/>
              <a:gd name="connsiteY2583" fmla="*/ 663230 h 1934496"/>
              <a:gd name="connsiteX2584" fmla="*/ 8009753 w 9922465"/>
              <a:gd name="connsiteY2584" fmla="*/ 608039 h 1934496"/>
              <a:gd name="connsiteX2585" fmla="*/ 7876118 w 9922465"/>
              <a:gd name="connsiteY2585" fmla="*/ 608039 h 1934496"/>
              <a:gd name="connsiteX2586" fmla="*/ 7931310 w 9922465"/>
              <a:gd name="connsiteY2586" fmla="*/ 663230 h 1934496"/>
              <a:gd name="connsiteX2587" fmla="*/ 7876118 w 9922465"/>
              <a:gd name="connsiteY2587" fmla="*/ 718421 h 1934496"/>
              <a:gd name="connsiteX2588" fmla="*/ 7820926 w 9922465"/>
              <a:gd name="connsiteY2588" fmla="*/ 663230 h 1934496"/>
              <a:gd name="connsiteX2589" fmla="*/ 7876118 w 9922465"/>
              <a:gd name="connsiteY2589" fmla="*/ 608039 h 1934496"/>
              <a:gd name="connsiteX2590" fmla="*/ 7745824 w 9922465"/>
              <a:gd name="connsiteY2590" fmla="*/ 608039 h 1934496"/>
              <a:gd name="connsiteX2591" fmla="*/ 7801016 w 9922465"/>
              <a:gd name="connsiteY2591" fmla="*/ 663230 h 1934496"/>
              <a:gd name="connsiteX2592" fmla="*/ 7745824 w 9922465"/>
              <a:gd name="connsiteY2592" fmla="*/ 718421 h 1934496"/>
              <a:gd name="connsiteX2593" fmla="*/ 7690632 w 9922465"/>
              <a:gd name="connsiteY2593" fmla="*/ 663230 h 1934496"/>
              <a:gd name="connsiteX2594" fmla="*/ 7745824 w 9922465"/>
              <a:gd name="connsiteY2594" fmla="*/ 608039 h 1934496"/>
              <a:gd name="connsiteX2595" fmla="*/ 7608850 w 9922465"/>
              <a:gd name="connsiteY2595" fmla="*/ 608039 h 1934496"/>
              <a:gd name="connsiteX2596" fmla="*/ 7664042 w 9922465"/>
              <a:gd name="connsiteY2596" fmla="*/ 663230 h 1934496"/>
              <a:gd name="connsiteX2597" fmla="*/ 7608850 w 9922465"/>
              <a:gd name="connsiteY2597" fmla="*/ 718421 h 1934496"/>
              <a:gd name="connsiteX2598" fmla="*/ 7553658 w 9922465"/>
              <a:gd name="connsiteY2598" fmla="*/ 663230 h 1934496"/>
              <a:gd name="connsiteX2599" fmla="*/ 7608850 w 9922465"/>
              <a:gd name="connsiteY2599" fmla="*/ 608039 h 1934496"/>
              <a:gd name="connsiteX2600" fmla="*/ 7481895 w 9922465"/>
              <a:gd name="connsiteY2600" fmla="*/ 608039 h 1934496"/>
              <a:gd name="connsiteX2601" fmla="*/ 7537087 w 9922465"/>
              <a:gd name="connsiteY2601" fmla="*/ 663230 h 1934496"/>
              <a:gd name="connsiteX2602" fmla="*/ 7481895 w 9922465"/>
              <a:gd name="connsiteY2602" fmla="*/ 718421 h 1934496"/>
              <a:gd name="connsiteX2603" fmla="*/ 7426703 w 9922465"/>
              <a:gd name="connsiteY2603" fmla="*/ 663230 h 1934496"/>
              <a:gd name="connsiteX2604" fmla="*/ 7481895 w 9922465"/>
              <a:gd name="connsiteY2604" fmla="*/ 608039 h 1934496"/>
              <a:gd name="connsiteX2605" fmla="*/ 7341579 w 9922465"/>
              <a:gd name="connsiteY2605" fmla="*/ 608039 h 1934496"/>
              <a:gd name="connsiteX2606" fmla="*/ 7396771 w 9922465"/>
              <a:gd name="connsiteY2606" fmla="*/ 663230 h 1934496"/>
              <a:gd name="connsiteX2607" fmla="*/ 7341579 w 9922465"/>
              <a:gd name="connsiteY2607" fmla="*/ 718421 h 1934496"/>
              <a:gd name="connsiteX2608" fmla="*/ 7286387 w 9922465"/>
              <a:gd name="connsiteY2608" fmla="*/ 663230 h 1934496"/>
              <a:gd name="connsiteX2609" fmla="*/ 7341579 w 9922465"/>
              <a:gd name="connsiteY2609" fmla="*/ 608039 h 1934496"/>
              <a:gd name="connsiteX2610" fmla="*/ 7211286 w 9922465"/>
              <a:gd name="connsiteY2610" fmla="*/ 608039 h 1934496"/>
              <a:gd name="connsiteX2611" fmla="*/ 7266478 w 9922465"/>
              <a:gd name="connsiteY2611" fmla="*/ 663230 h 1934496"/>
              <a:gd name="connsiteX2612" fmla="*/ 7211286 w 9922465"/>
              <a:gd name="connsiteY2612" fmla="*/ 718421 h 1934496"/>
              <a:gd name="connsiteX2613" fmla="*/ 7156094 w 9922465"/>
              <a:gd name="connsiteY2613" fmla="*/ 663230 h 1934496"/>
              <a:gd name="connsiteX2614" fmla="*/ 7211286 w 9922465"/>
              <a:gd name="connsiteY2614" fmla="*/ 608039 h 1934496"/>
              <a:gd name="connsiteX2615" fmla="*/ 7080994 w 9922465"/>
              <a:gd name="connsiteY2615" fmla="*/ 608039 h 1934496"/>
              <a:gd name="connsiteX2616" fmla="*/ 7136186 w 9922465"/>
              <a:gd name="connsiteY2616" fmla="*/ 663230 h 1934496"/>
              <a:gd name="connsiteX2617" fmla="*/ 7080994 w 9922465"/>
              <a:gd name="connsiteY2617" fmla="*/ 718421 h 1934496"/>
              <a:gd name="connsiteX2618" fmla="*/ 7025802 w 9922465"/>
              <a:gd name="connsiteY2618" fmla="*/ 663230 h 1934496"/>
              <a:gd name="connsiteX2619" fmla="*/ 7080994 w 9922465"/>
              <a:gd name="connsiteY2619" fmla="*/ 608039 h 1934496"/>
              <a:gd name="connsiteX2620" fmla="*/ 6947358 w 9922465"/>
              <a:gd name="connsiteY2620" fmla="*/ 608039 h 1934496"/>
              <a:gd name="connsiteX2621" fmla="*/ 7002550 w 9922465"/>
              <a:gd name="connsiteY2621" fmla="*/ 663230 h 1934496"/>
              <a:gd name="connsiteX2622" fmla="*/ 6947358 w 9922465"/>
              <a:gd name="connsiteY2622" fmla="*/ 718421 h 1934496"/>
              <a:gd name="connsiteX2623" fmla="*/ 6892166 w 9922465"/>
              <a:gd name="connsiteY2623" fmla="*/ 663230 h 1934496"/>
              <a:gd name="connsiteX2624" fmla="*/ 6947358 w 9922465"/>
              <a:gd name="connsiteY2624" fmla="*/ 608039 h 1934496"/>
              <a:gd name="connsiteX2625" fmla="*/ 6817064 w 9922465"/>
              <a:gd name="connsiteY2625" fmla="*/ 608039 h 1934496"/>
              <a:gd name="connsiteX2626" fmla="*/ 6872256 w 9922465"/>
              <a:gd name="connsiteY2626" fmla="*/ 663230 h 1934496"/>
              <a:gd name="connsiteX2627" fmla="*/ 6817064 w 9922465"/>
              <a:gd name="connsiteY2627" fmla="*/ 718421 h 1934496"/>
              <a:gd name="connsiteX2628" fmla="*/ 6761872 w 9922465"/>
              <a:gd name="connsiteY2628" fmla="*/ 663230 h 1934496"/>
              <a:gd name="connsiteX2629" fmla="*/ 6817064 w 9922465"/>
              <a:gd name="connsiteY2629" fmla="*/ 608039 h 1934496"/>
              <a:gd name="connsiteX2630" fmla="*/ 6683431 w 9922465"/>
              <a:gd name="connsiteY2630" fmla="*/ 608039 h 1934496"/>
              <a:gd name="connsiteX2631" fmla="*/ 6738623 w 9922465"/>
              <a:gd name="connsiteY2631" fmla="*/ 663230 h 1934496"/>
              <a:gd name="connsiteX2632" fmla="*/ 6683431 w 9922465"/>
              <a:gd name="connsiteY2632" fmla="*/ 718421 h 1934496"/>
              <a:gd name="connsiteX2633" fmla="*/ 6628239 w 9922465"/>
              <a:gd name="connsiteY2633" fmla="*/ 663230 h 1934496"/>
              <a:gd name="connsiteX2634" fmla="*/ 6683431 w 9922465"/>
              <a:gd name="connsiteY2634" fmla="*/ 608039 h 1934496"/>
              <a:gd name="connsiteX2635" fmla="*/ 6155573 w 9922465"/>
              <a:gd name="connsiteY2635" fmla="*/ 608039 h 1934496"/>
              <a:gd name="connsiteX2636" fmla="*/ 6210765 w 9922465"/>
              <a:gd name="connsiteY2636" fmla="*/ 663230 h 1934496"/>
              <a:gd name="connsiteX2637" fmla="*/ 6155573 w 9922465"/>
              <a:gd name="connsiteY2637" fmla="*/ 718421 h 1934496"/>
              <a:gd name="connsiteX2638" fmla="*/ 6100381 w 9922465"/>
              <a:gd name="connsiteY2638" fmla="*/ 663230 h 1934496"/>
              <a:gd name="connsiteX2639" fmla="*/ 6155573 w 9922465"/>
              <a:gd name="connsiteY2639" fmla="*/ 608039 h 1934496"/>
              <a:gd name="connsiteX2640" fmla="*/ 5487399 w 9922465"/>
              <a:gd name="connsiteY2640" fmla="*/ 608039 h 1934496"/>
              <a:gd name="connsiteX2641" fmla="*/ 5542591 w 9922465"/>
              <a:gd name="connsiteY2641" fmla="*/ 663230 h 1934496"/>
              <a:gd name="connsiteX2642" fmla="*/ 5487399 w 9922465"/>
              <a:gd name="connsiteY2642" fmla="*/ 718421 h 1934496"/>
              <a:gd name="connsiteX2643" fmla="*/ 5432207 w 9922465"/>
              <a:gd name="connsiteY2643" fmla="*/ 663230 h 1934496"/>
              <a:gd name="connsiteX2644" fmla="*/ 5487399 w 9922465"/>
              <a:gd name="connsiteY2644" fmla="*/ 608039 h 1934496"/>
              <a:gd name="connsiteX2645" fmla="*/ 5357106 w 9922465"/>
              <a:gd name="connsiteY2645" fmla="*/ 608039 h 1934496"/>
              <a:gd name="connsiteX2646" fmla="*/ 5412298 w 9922465"/>
              <a:gd name="connsiteY2646" fmla="*/ 663230 h 1934496"/>
              <a:gd name="connsiteX2647" fmla="*/ 5357106 w 9922465"/>
              <a:gd name="connsiteY2647" fmla="*/ 718421 h 1934496"/>
              <a:gd name="connsiteX2648" fmla="*/ 5301914 w 9922465"/>
              <a:gd name="connsiteY2648" fmla="*/ 663230 h 1934496"/>
              <a:gd name="connsiteX2649" fmla="*/ 5357106 w 9922465"/>
              <a:gd name="connsiteY2649" fmla="*/ 608039 h 1934496"/>
              <a:gd name="connsiteX2650" fmla="*/ 5223473 w 9922465"/>
              <a:gd name="connsiteY2650" fmla="*/ 608038 h 1934496"/>
              <a:gd name="connsiteX2651" fmla="*/ 5278665 w 9922465"/>
              <a:gd name="connsiteY2651" fmla="*/ 663229 h 1934496"/>
              <a:gd name="connsiteX2652" fmla="*/ 5223473 w 9922465"/>
              <a:gd name="connsiteY2652" fmla="*/ 718420 h 1934496"/>
              <a:gd name="connsiteX2653" fmla="*/ 5168281 w 9922465"/>
              <a:gd name="connsiteY2653" fmla="*/ 663229 h 1934496"/>
              <a:gd name="connsiteX2654" fmla="*/ 5223473 w 9922465"/>
              <a:gd name="connsiteY2654" fmla="*/ 608038 h 1934496"/>
              <a:gd name="connsiteX2655" fmla="*/ 4030786 w 9922465"/>
              <a:gd name="connsiteY2655" fmla="*/ 608038 h 1934496"/>
              <a:gd name="connsiteX2656" fmla="*/ 4085978 w 9922465"/>
              <a:gd name="connsiteY2656" fmla="*/ 663229 h 1934496"/>
              <a:gd name="connsiteX2657" fmla="*/ 4030786 w 9922465"/>
              <a:gd name="connsiteY2657" fmla="*/ 718420 h 1934496"/>
              <a:gd name="connsiteX2658" fmla="*/ 3975594 w 9922465"/>
              <a:gd name="connsiteY2658" fmla="*/ 663229 h 1934496"/>
              <a:gd name="connsiteX2659" fmla="*/ 4030786 w 9922465"/>
              <a:gd name="connsiteY2659" fmla="*/ 608038 h 1934496"/>
              <a:gd name="connsiteX2660" fmla="*/ 3897148 w 9922465"/>
              <a:gd name="connsiteY2660" fmla="*/ 608038 h 1934496"/>
              <a:gd name="connsiteX2661" fmla="*/ 3952340 w 9922465"/>
              <a:gd name="connsiteY2661" fmla="*/ 663229 h 1934496"/>
              <a:gd name="connsiteX2662" fmla="*/ 3897148 w 9922465"/>
              <a:gd name="connsiteY2662" fmla="*/ 718420 h 1934496"/>
              <a:gd name="connsiteX2663" fmla="*/ 3841956 w 9922465"/>
              <a:gd name="connsiteY2663" fmla="*/ 663229 h 1934496"/>
              <a:gd name="connsiteX2664" fmla="*/ 3897148 w 9922465"/>
              <a:gd name="connsiteY2664" fmla="*/ 608038 h 1934496"/>
              <a:gd name="connsiteX2665" fmla="*/ 3763514 w 9922465"/>
              <a:gd name="connsiteY2665" fmla="*/ 608038 h 1934496"/>
              <a:gd name="connsiteX2666" fmla="*/ 3818706 w 9922465"/>
              <a:gd name="connsiteY2666" fmla="*/ 663229 h 1934496"/>
              <a:gd name="connsiteX2667" fmla="*/ 3763514 w 9922465"/>
              <a:gd name="connsiteY2667" fmla="*/ 718420 h 1934496"/>
              <a:gd name="connsiteX2668" fmla="*/ 3708322 w 9922465"/>
              <a:gd name="connsiteY2668" fmla="*/ 663229 h 1934496"/>
              <a:gd name="connsiteX2669" fmla="*/ 3763514 w 9922465"/>
              <a:gd name="connsiteY2669" fmla="*/ 608038 h 1934496"/>
              <a:gd name="connsiteX2670" fmla="*/ 3633221 w 9922465"/>
              <a:gd name="connsiteY2670" fmla="*/ 608038 h 1934496"/>
              <a:gd name="connsiteX2671" fmla="*/ 3688413 w 9922465"/>
              <a:gd name="connsiteY2671" fmla="*/ 663229 h 1934496"/>
              <a:gd name="connsiteX2672" fmla="*/ 3633221 w 9922465"/>
              <a:gd name="connsiteY2672" fmla="*/ 718420 h 1934496"/>
              <a:gd name="connsiteX2673" fmla="*/ 3578029 w 9922465"/>
              <a:gd name="connsiteY2673" fmla="*/ 663229 h 1934496"/>
              <a:gd name="connsiteX2674" fmla="*/ 3633221 w 9922465"/>
              <a:gd name="connsiteY2674" fmla="*/ 608038 h 1934496"/>
              <a:gd name="connsiteX2675" fmla="*/ 3499589 w 9922465"/>
              <a:gd name="connsiteY2675" fmla="*/ 608038 h 1934496"/>
              <a:gd name="connsiteX2676" fmla="*/ 3554781 w 9922465"/>
              <a:gd name="connsiteY2676" fmla="*/ 663229 h 1934496"/>
              <a:gd name="connsiteX2677" fmla="*/ 3499589 w 9922465"/>
              <a:gd name="connsiteY2677" fmla="*/ 718420 h 1934496"/>
              <a:gd name="connsiteX2678" fmla="*/ 3444397 w 9922465"/>
              <a:gd name="connsiteY2678" fmla="*/ 663229 h 1934496"/>
              <a:gd name="connsiteX2679" fmla="*/ 3499589 w 9922465"/>
              <a:gd name="connsiteY2679" fmla="*/ 608038 h 1934496"/>
              <a:gd name="connsiteX2680" fmla="*/ 3369292 w 9922465"/>
              <a:gd name="connsiteY2680" fmla="*/ 608038 h 1934496"/>
              <a:gd name="connsiteX2681" fmla="*/ 3424484 w 9922465"/>
              <a:gd name="connsiteY2681" fmla="*/ 663229 h 1934496"/>
              <a:gd name="connsiteX2682" fmla="*/ 3369292 w 9922465"/>
              <a:gd name="connsiteY2682" fmla="*/ 718420 h 1934496"/>
              <a:gd name="connsiteX2683" fmla="*/ 3314100 w 9922465"/>
              <a:gd name="connsiteY2683" fmla="*/ 663229 h 1934496"/>
              <a:gd name="connsiteX2684" fmla="*/ 3369292 w 9922465"/>
              <a:gd name="connsiteY2684" fmla="*/ 608038 h 1934496"/>
              <a:gd name="connsiteX2685" fmla="*/ 3235657 w 9922465"/>
              <a:gd name="connsiteY2685" fmla="*/ 608038 h 1934496"/>
              <a:gd name="connsiteX2686" fmla="*/ 3290849 w 9922465"/>
              <a:gd name="connsiteY2686" fmla="*/ 663229 h 1934496"/>
              <a:gd name="connsiteX2687" fmla="*/ 3235657 w 9922465"/>
              <a:gd name="connsiteY2687" fmla="*/ 718420 h 1934496"/>
              <a:gd name="connsiteX2688" fmla="*/ 3180465 w 9922465"/>
              <a:gd name="connsiteY2688" fmla="*/ 663229 h 1934496"/>
              <a:gd name="connsiteX2689" fmla="*/ 3235657 w 9922465"/>
              <a:gd name="connsiteY2689" fmla="*/ 608038 h 1934496"/>
              <a:gd name="connsiteX2690" fmla="*/ 2570932 w 9922465"/>
              <a:gd name="connsiteY2690" fmla="*/ 608038 h 1934496"/>
              <a:gd name="connsiteX2691" fmla="*/ 2626123 w 9922465"/>
              <a:gd name="connsiteY2691" fmla="*/ 663229 h 1934496"/>
              <a:gd name="connsiteX2692" fmla="*/ 2570932 w 9922465"/>
              <a:gd name="connsiteY2692" fmla="*/ 718420 h 1934496"/>
              <a:gd name="connsiteX2693" fmla="*/ 2515738 w 9922465"/>
              <a:gd name="connsiteY2693" fmla="*/ 663229 h 1934496"/>
              <a:gd name="connsiteX2694" fmla="*/ 2570932 w 9922465"/>
              <a:gd name="connsiteY2694" fmla="*/ 608038 h 1934496"/>
              <a:gd name="connsiteX2695" fmla="*/ 2437297 w 9922465"/>
              <a:gd name="connsiteY2695" fmla="*/ 608038 h 1934496"/>
              <a:gd name="connsiteX2696" fmla="*/ 2492487 w 9922465"/>
              <a:gd name="connsiteY2696" fmla="*/ 663229 h 1934496"/>
              <a:gd name="connsiteX2697" fmla="*/ 2437297 w 9922465"/>
              <a:gd name="connsiteY2697" fmla="*/ 718420 h 1934496"/>
              <a:gd name="connsiteX2698" fmla="*/ 2382108 w 9922465"/>
              <a:gd name="connsiteY2698" fmla="*/ 663229 h 1934496"/>
              <a:gd name="connsiteX2699" fmla="*/ 2437297 w 9922465"/>
              <a:gd name="connsiteY2699" fmla="*/ 608038 h 1934496"/>
              <a:gd name="connsiteX2700" fmla="*/ 2303664 w 9922465"/>
              <a:gd name="connsiteY2700" fmla="*/ 608038 h 1934496"/>
              <a:gd name="connsiteX2701" fmla="*/ 2358856 w 9922465"/>
              <a:gd name="connsiteY2701" fmla="*/ 663229 h 1934496"/>
              <a:gd name="connsiteX2702" fmla="*/ 2303664 w 9922465"/>
              <a:gd name="connsiteY2702" fmla="*/ 718420 h 1934496"/>
              <a:gd name="connsiteX2703" fmla="*/ 2248473 w 9922465"/>
              <a:gd name="connsiteY2703" fmla="*/ 663229 h 1934496"/>
              <a:gd name="connsiteX2704" fmla="*/ 2303664 w 9922465"/>
              <a:gd name="connsiteY2704" fmla="*/ 608038 h 1934496"/>
              <a:gd name="connsiteX2705" fmla="*/ 2173372 w 9922465"/>
              <a:gd name="connsiteY2705" fmla="*/ 608038 h 1934496"/>
              <a:gd name="connsiteX2706" fmla="*/ 2228565 w 9922465"/>
              <a:gd name="connsiteY2706" fmla="*/ 663229 h 1934496"/>
              <a:gd name="connsiteX2707" fmla="*/ 2173372 w 9922465"/>
              <a:gd name="connsiteY2707" fmla="*/ 718420 h 1934496"/>
              <a:gd name="connsiteX2708" fmla="*/ 2118180 w 9922465"/>
              <a:gd name="connsiteY2708" fmla="*/ 663229 h 1934496"/>
              <a:gd name="connsiteX2709" fmla="*/ 2173372 w 9922465"/>
              <a:gd name="connsiteY2709" fmla="*/ 608038 h 1934496"/>
              <a:gd name="connsiteX2710" fmla="*/ 2039736 w 9922465"/>
              <a:gd name="connsiteY2710" fmla="*/ 608038 h 1934496"/>
              <a:gd name="connsiteX2711" fmla="*/ 2094930 w 9922465"/>
              <a:gd name="connsiteY2711" fmla="*/ 663229 h 1934496"/>
              <a:gd name="connsiteX2712" fmla="*/ 2039736 w 9922465"/>
              <a:gd name="connsiteY2712" fmla="*/ 718420 h 1934496"/>
              <a:gd name="connsiteX2713" fmla="*/ 1984543 w 9922465"/>
              <a:gd name="connsiteY2713" fmla="*/ 663229 h 1934496"/>
              <a:gd name="connsiteX2714" fmla="*/ 2039736 w 9922465"/>
              <a:gd name="connsiteY2714" fmla="*/ 608038 h 1934496"/>
              <a:gd name="connsiteX2715" fmla="*/ 1909437 w 9922465"/>
              <a:gd name="connsiteY2715" fmla="*/ 608038 h 1934496"/>
              <a:gd name="connsiteX2716" fmla="*/ 1964630 w 9922465"/>
              <a:gd name="connsiteY2716" fmla="*/ 663229 h 1934496"/>
              <a:gd name="connsiteX2717" fmla="*/ 1909437 w 9922465"/>
              <a:gd name="connsiteY2717" fmla="*/ 718420 h 1934496"/>
              <a:gd name="connsiteX2718" fmla="*/ 1854244 w 9922465"/>
              <a:gd name="connsiteY2718" fmla="*/ 663229 h 1934496"/>
              <a:gd name="connsiteX2719" fmla="*/ 1909437 w 9922465"/>
              <a:gd name="connsiteY2719" fmla="*/ 608038 h 1934496"/>
              <a:gd name="connsiteX2720" fmla="*/ 1779142 w 9922465"/>
              <a:gd name="connsiteY2720" fmla="*/ 608038 h 1934496"/>
              <a:gd name="connsiteX2721" fmla="*/ 1834335 w 9922465"/>
              <a:gd name="connsiteY2721" fmla="*/ 663229 h 1934496"/>
              <a:gd name="connsiteX2722" fmla="*/ 1779142 w 9922465"/>
              <a:gd name="connsiteY2722" fmla="*/ 718420 h 1934496"/>
              <a:gd name="connsiteX2723" fmla="*/ 1723950 w 9922465"/>
              <a:gd name="connsiteY2723" fmla="*/ 663229 h 1934496"/>
              <a:gd name="connsiteX2724" fmla="*/ 1779142 w 9922465"/>
              <a:gd name="connsiteY2724" fmla="*/ 608038 h 1934496"/>
              <a:gd name="connsiteX2725" fmla="*/ 1645508 w 9922465"/>
              <a:gd name="connsiteY2725" fmla="*/ 608038 h 1934496"/>
              <a:gd name="connsiteX2726" fmla="*/ 1700702 w 9922465"/>
              <a:gd name="connsiteY2726" fmla="*/ 663229 h 1934496"/>
              <a:gd name="connsiteX2727" fmla="*/ 1645508 w 9922465"/>
              <a:gd name="connsiteY2727" fmla="*/ 718420 h 1934496"/>
              <a:gd name="connsiteX2728" fmla="*/ 1590311 w 9922465"/>
              <a:gd name="connsiteY2728" fmla="*/ 663229 h 1934496"/>
              <a:gd name="connsiteX2729" fmla="*/ 1645508 w 9922465"/>
              <a:gd name="connsiteY2729" fmla="*/ 608038 h 1934496"/>
              <a:gd name="connsiteX2730" fmla="*/ 1515217 w 9922465"/>
              <a:gd name="connsiteY2730" fmla="*/ 608038 h 1934496"/>
              <a:gd name="connsiteX2731" fmla="*/ 1570402 w 9922465"/>
              <a:gd name="connsiteY2731" fmla="*/ 663229 h 1934496"/>
              <a:gd name="connsiteX2732" fmla="*/ 1515217 w 9922465"/>
              <a:gd name="connsiteY2732" fmla="*/ 718420 h 1934496"/>
              <a:gd name="connsiteX2733" fmla="*/ 1460020 w 9922465"/>
              <a:gd name="connsiteY2733" fmla="*/ 663229 h 1934496"/>
              <a:gd name="connsiteX2734" fmla="*/ 1515217 w 9922465"/>
              <a:gd name="connsiteY2734" fmla="*/ 608038 h 1934496"/>
              <a:gd name="connsiteX2735" fmla="*/ 1381573 w 9922465"/>
              <a:gd name="connsiteY2735" fmla="*/ 608038 h 1934496"/>
              <a:gd name="connsiteX2736" fmla="*/ 1436767 w 9922465"/>
              <a:gd name="connsiteY2736" fmla="*/ 663229 h 1934496"/>
              <a:gd name="connsiteX2737" fmla="*/ 1381573 w 9922465"/>
              <a:gd name="connsiteY2737" fmla="*/ 718420 h 1934496"/>
              <a:gd name="connsiteX2738" fmla="*/ 1326384 w 9922465"/>
              <a:gd name="connsiteY2738" fmla="*/ 663229 h 1934496"/>
              <a:gd name="connsiteX2739" fmla="*/ 1381573 w 9922465"/>
              <a:gd name="connsiteY2739" fmla="*/ 608038 h 1934496"/>
              <a:gd name="connsiteX2740" fmla="*/ 1251282 w 9922465"/>
              <a:gd name="connsiteY2740" fmla="*/ 608038 h 1934496"/>
              <a:gd name="connsiteX2741" fmla="*/ 1306476 w 9922465"/>
              <a:gd name="connsiteY2741" fmla="*/ 663229 h 1934496"/>
              <a:gd name="connsiteX2742" fmla="*/ 1251282 w 9922465"/>
              <a:gd name="connsiteY2742" fmla="*/ 718420 h 1934496"/>
              <a:gd name="connsiteX2743" fmla="*/ 1196089 w 9922465"/>
              <a:gd name="connsiteY2743" fmla="*/ 663229 h 1934496"/>
              <a:gd name="connsiteX2744" fmla="*/ 1251282 w 9922465"/>
              <a:gd name="connsiteY2744" fmla="*/ 608038 h 1934496"/>
              <a:gd name="connsiteX2745" fmla="*/ 8143386 w 9922465"/>
              <a:gd name="connsiteY2745" fmla="*/ 494447 h 1934496"/>
              <a:gd name="connsiteX2746" fmla="*/ 8198578 w 9922465"/>
              <a:gd name="connsiteY2746" fmla="*/ 549638 h 1934496"/>
              <a:gd name="connsiteX2747" fmla="*/ 8143386 w 9922465"/>
              <a:gd name="connsiteY2747" fmla="*/ 604829 h 1934496"/>
              <a:gd name="connsiteX2748" fmla="*/ 8088194 w 9922465"/>
              <a:gd name="connsiteY2748" fmla="*/ 549638 h 1934496"/>
              <a:gd name="connsiteX2749" fmla="*/ 8143386 w 9922465"/>
              <a:gd name="connsiteY2749" fmla="*/ 494447 h 1934496"/>
              <a:gd name="connsiteX2750" fmla="*/ 8009753 w 9922465"/>
              <a:gd name="connsiteY2750" fmla="*/ 494447 h 1934496"/>
              <a:gd name="connsiteX2751" fmla="*/ 8064945 w 9922465"/>
              <a:gd name="connsiteY2751" fmla="*/ 549638 h 1934496"/>
              <a:gd name="connsiteX2752" fmla="*/ 8009753 w 9922465"/>
              <a:gd name="connsiteY2752" fmla="*/ 604829 h 1934496"/>
              <a:gd name="connsiteX2753" fmla="*/ 7954561 w 9922465"/>
              <a:gd name="connsiteY2753" fmla="*/ 549638 h 1934496"/>
              <a:gd name="connsiteX2754" fmla="*/ 8009753 w 9922465"/>
              <a:gd name="connsiteY2754" fmla="*/ 494447 h 1934496"/>
              <a:gd name="connsiteX2755" fmla="*/ 7876118 w 9922465"/>
              <a:gd name="connsiteY2755" fmla="*/ 494447 h 1934496"/>
              <a:gd name="connsiteX2756" fmla="*/ 7931310 w 9922465"/>
              <a:gd name="connsiteY2756" fmla="*/ 549638 h 1934496"/>
              <a:gd name="connsiteX2757" fmla="*/ 7876118 w 9922465"/>
              <a:gd name="connsiteY2757" fmla="*/ 604829 h 1934496"/>
              <a:gd name="connsiteX2758" fmla="*/ 7820926 w 9922465"/>
              <a:gd name="connsiteY2758" fmla="*/ 549638 h 1934496"/>
              <a:gd name="connsiteX2759" fmla="*/ 7876118 w 9922465"/>
              <a:gd name="connsiteY2759" fmla="*/ 494447 h 1934496"/>
              <a:gd name="connsiteX2760" fmla="*/ 7745824 w 9922465"/>
              <a:gd name="connsiteY2760" fmla="*/ 494447 h 1934496"/>
              <a:gd name="connsiteX2761" fmla="*/ 7801016 w 9922465"/>
              <a:gd name="connsiteY2761" fmla="*/ 549638 h 1934496"/>
              <a:gd name="connsiteX2762" fmla="*/ 7745824 w 9922465"/>
              <a:gd name="connsiteY2762" fmla="*/ 604829 h 1934496"/>
              <a:gd name="connsiteX2763" fmla="*/ 7690632 w 9922465"/>
              <a:gd name="connsiteY2763" fmla="*/ 549638 h 1934496"/>
              <a:gd name="connsiteX2764" fmla="*/ 7745824 w 9922465"/>
              <a:gd name="connsiteY2764" fmla="*/ 494447 h 1934496"/>
              <a:gd name="connsiteX2765" fmla="*/ 7608850 w 9922465"/>
              <a:gd name="connsiteY2765" fmla="*/ 494447 h 1934496"/>
              <a:gd name="connsiteX2766" fmla="*/ 7664042 w 9922465"/>
              <a:gd name="connsiteY2766" fmla="*/ 549638 h 1934496"/>
              <a:gd name="connsiteX2767" fmla="*/ 7608850 w 9922465"/>
              <a:gd name="connsiteY2767" fmla="*/ 604829 h 1934496"/>
              <a:gd name="connsiteX2768" fmla="*/ 7553658 w 9922465"/>
              <a:gd name="connsiteY2768" fmla="*/ 549638 h 1934496"/>
              <a:gd name="connsiteX2769" fmla="*/ 7608850 w 9922465"/>
              <a:gd name="connsiteY2769" fmla="*/ 494447 h 1934496"/>
              <a:gd name="connsiteX2770" fmla="*/ 7481895 w 9922465"/>
              <a:gd name="connsiteY2770" fmla="*/ 494447 h 1934496"/>
              <a:gd name="connsiteX2771" fmla="*/ 7537087 w 9922465"/>
              <a:gd name="connsiteY2771" fmla="*/ 549638 h 1934496"/>
              <a:gd name="connsiteX2772" fmla="*/ 7481895 w 9922465"/>
              <a:gd name="connsiteY2772" fmla="*/ 604829 h 1934496"/>
              <a:gd name="connsiteX2773" fmla="*/ 7426703 w 9922465"/>
              <a:gd name="connsiteY2773" fmla="*/ 549638 h 1934496"/>
              <a:gd name="connsiteX2774" fmla="*/ 7481895 w 9922465"/>
              <a:gd name="connsiteY2774" fmla="*/ 494447 h 1934496"/>
              <a:gd name="connsiteX2775" fmla="*/ 7341580 w 9922465"/>
              <a:gd name="connsiteY2775" fmla="*/ 494447 h 1934496"/>
              <a:gd name="connsiteX2776" fmla="*/ 7396772 w 9922465"/>
              <a:gd name="connsiteY2776" fmla="*/ 549638 h 1934496"/>
              <a:gd name="connsiteX2777" fmla="*/ 7341580 w 9922465"/>
              <a:gd name="connsiteY2777" fmla="*/ 604829 h 1934496"/>
              <a:gd name="connsiteX2778" fmla="*/ 7286388 w 9922465"/>
              <a:gd name="connsiteY2778" fmla="*/ 549638 h 1934496"/>
              <a:gd name="connsiteX2779" fmla="*/ 7341580 w 9922465"/>
              <a:gd name="connsiteY2779" fmla="*/ 494447 h 1934496"/>
              <a:gd name="connsiteX2780" fmla="*/ 7211286 w 9922465"/>
              <a:gd name="connsiteY2780" fmla="*/ 494447 h 1934496"/>
              <a:gd name="connsiteX2781" fmla="*/ 7266478 w 9922465"/>
              <a:gd name="connsiteY2781" fmla="*/ 549638 h 1934496"/>
              <a:gd name="connsiteX2782" fmla="*/ 7211286 w 9922465"/>
              <a:gd name="connsiteY2782" fmla="*/ 604829 h 1934496"/>
              <a:gd name="connsiteX2783" fmla="*/ 7156094 w 9922465"/>
              <a:gd name="connsiteY2783" fmla="*/ 549638 h 1934496"/>
              <a:gd name="connsiteX2784" fmla="*/ 7211286 w 9922465"/>
              <a:gd name="connsiteY2784" fmla="*/ 494447 h 1934496"/>
              <a:gd name="connsiteX2785" fmla="*/ 7080994 w 9922465"/>
              <a:gd name="connsiteY2785" fmla="*/ 494447 h 1934496"/>
              <a:gd name="connsiteX2786" fmla="*/ 7136186 w 9922465"/>
              <a:gd name="connsiteY2786" fmla="*/ 549638 h 1934496"/>
              <a:gd name="connsiteX2787" fmla="*/ 7080994 w 9922465"/>
              <a:gd name="connsiteY2787" fmla="*/ 604829 h 1934496"/>
              <a:gd name="connsiteX2788" fmla="*/ 7025802 w 9922465"/>
              <a:gd name="connsiteY2788" fmla="*/ 549638 h 1934496"/>
              <a:gd name="connsiteX2789" fmla="*/ 7080994 w 9922465"/>
              <a:gd name="connsiteY2789" fmla="*/ 494447 h 1934496"/>
              <a:gd name="connsiteX2790" fmla="*/ 6947358 w 9922465"/>
              <a:gd name="connsiteY2790" fmla="*/ 494447 h 1934496"/>
              <a:gd name="connsiteX2791" fmla="*/ 7002550 w 9922465"/>
              <a:gd name="connsiteY2791" fmla="*/ 549638 h 1934496"/>
              <a:gd name="connsiteX2792" fmla="*/ 6947358 w 9922465"/>
              <a:gd name="connsiteY2792" fmla="*/ 604829 h 1934496"/>
              <a:gd name="connsiteX2793" fmla="*/ 6892166 w 9922465"/>
              <a:gd name="connsiteY2793" fmla="*/ 549638 h 1934496"/>
              <a:gd name="connsiteX2794" fmla="*/ 6947358 w 9922465"/>
              <a:gd name="connsiteY2794" fmla="*/ 494447 h 1934496"/>
              <a:gd name="connsiteX2795" fmla="*/ 6289207 w 9922465"/>
              <a:gd name="connsiteY2795" fmla="*/ 494447 h 1934496"/>
              <a:gd name="connsiteX2796" fmla="*/ 6344399 w 9922465"/>
              <a:gd name="connsiteY2796" fmla="*/ 549638 h 1934496"/>
              <a:gd name="connsiteX2797" fmla="*/ 6289207 w 9922465"/>
              <a:gd name="connsiteY2797" fmla="*/ 604829 h 1934496"/>
              <a:gd name="connsiteX2798" fmla="*/ 6234015 w 9922465"/>
              <a:gd name="connsiteY2798" fmla="*/ 549638 h 1934496"/>
              <a:gd name="connsiteX2799" fmla="*/ 6289207 w 9922465"/>
              <a:gd name="connsiteY2799" fmla="*/ 494447 h 1934496"/>
              <a:gd name="connsiteX2800" fmla="*/ 4030786 w 9922465"/>
              <a:gd name="connsiteY2800" fmla="*/ 494447 h 1934496"/>
              <a:gd name="connsiteX2801" fmla="*/ 4085978 w 9922465"/>
              <a:gd name="connsiteY2801" fmla="*/ 549638 h 1934496"/>
              <a:gd name="connsiteX2802" fmla="*/ 4030786 w 9922465"/>
              <a:gd name="connsiteY2802" fmla="*/ 604829 h 1934496"/>
              <a:gd name="connsiteX2803" fmla="*/ 3975594 w 9922465"/>
              <a:gd name="connsiteY2803" fmla="*/ 549638 h 1934496"/>
              <a:gd name="connsiteX2804" fmla="*/ 4030786 w 9922465"/>
              <a:gd name="connsiteY2804" fmla="*/ 494447 h 1934496"/>
              <a:gd name="connsiteX2805" fmla="*/ 3897148 w 9922465"/>
              <a:gd name="connsiteY2805" fmla="*/ 494447 h 1934496"/>
              <a:gd name="connsiteX2806" fmla="*/ 3952340 w 9922465"/>
              <a:gd name="connsiteY2806" fmla="*/ 549638 h 1934496"/>
              <a:gd name="connsiteX2807" fmla="*/ 3897148 w 9922465"/>
              <a:gd name="connsiteY2807" fmla="*/ 604829 h 1934496"/>
              <a:gd name="connsiteX2808" fmla="*/ 3841956 w 9922465"/>
              <a:gd name="connsiteY2808" fmla="*/ 549638 h 1934496"/>
              <a:gd name="connsiteX2809" fmla="*/ 3897148 w 9922465"/>
              <a:gd name="connsiteY2809" fmla="*/ 494447 h 1934496"/>
              <a:gd name="connsiteX2810" fmla="*/ 3763514 w 9922465"/>
              <a:gd name="connsiteY2810" fmla="*/ 494447 h 1934496"/>
              <a:gd name="connsiteX2811" fmla="*/ 3818706 w 9922465"/>
              <a:gd name="connsiteY2811" fmla="*/ 549638 h 1934496"/>
              <a:gd name="connsiteX2812" fmla="*/ 3763514 w 9922465"/>
              <a:gd name="connsiteY2812" fmla="*/ 604829 h 1934496"/>
              <a:gd name="connsiteX2813" fmla="*/ 3708322 w 9922465"/>
              <a:gd name="connsiteY2813" fmla="*/ 549638 h 1934496"/>
              <a:gd name="connsiteX2814" fmla="*/ 3763514 w 9922465"/>
              <a:gd name="connsiteY2814" fmla="*/ 494447 h 1934496"/>
              <a:gd name="connsiteX2815" fmla="*/ 3633221 w 9922465"/>
              <a:gd name="connsiteY2815" fmla="*/ 494447 h 1934496"/>
              <a:gd name="connsiteX2816" fmla="*/ 3688413 w 9922465"/>
              <a:gd name="connsiteY2816" fmla="*/ 549638 h 1934496"/>
              <a:gd name="connsiteX2817" fmla="*/ 3633221 w 9922465"/>
              <a:gd name="connsiteY2817" fmla="*/ 604829 h 1934496"/>
              <a:gd name="connsiteX2818" fmla="*/ 3578029 w 9922465"/>
              <a:gd name="connsiteY2818" fmla="*/ 549638 h 1934496"/>
              <a:gd name="connsiteX2819" fmla="*/ 3633221 w 9922465"/>
              <a:gd name="connsiteY2819" fmla="*/ 494447 h 1934496"/>
              <a:gd name="connsiteX2820" fmla="*/ 3499589 w 9922465"/>
              <a:gd name="connsiteY2820" fmla="*/ 494447 h 1934496"/>
              <a:gd name="connsiteX2821" fmla="*/ 3554781 w 9922465"/>
              <a:gd name="connsiteY2821" fmla="*/ 549638 h 1934496"/>
              <a:gd name="connsiteX2822" fmla="*/ 3499589 w 9922465"/>
              <a:gd name="connsiteY2822" fmla="*/ 604829 h 1934496"/>
              <a:gd name="connsiteX2823" fmla="*/ 3444397 w 9922465"/>
              <a:gd name="connsiteY2823" fmla="*/ 549638 h 1934496"/>
              <a:gd name="connsiteX2824" fmla="*/ 3499589 w 9922465"/>
              <a:gd name="connsiteY2824" fmla="*/ 494447 h 1934496"/>
              <a:gd name="connsiteX2825" fmla="*/ 3369292 w 9922465"/>
              <a:gd name="connsiteY2825" fmla="*/ 494447 h 1934496"/>
              <a:gd name="connsiteX2826" fmla="*/ 3424484 w 9922465"/>
              <a:gd name="connsiteY2826" fmla="*/ 549638 h 1934496"/>
              <a:gd name="connsiteX2827" fmla="*/ 3369292 w 9922465"/>
              <a:gd name="connsiteY2827" fmla="*/ 604829 h 1934496"/>
              <a:gd name="connsiteX2828" fmla="*/ 3314100 w 9922465"/>
              <a:gd name="connsiteY2828" fmla="*/ 549638 h 1934496"/>
              <a:gd name="connsiteX2829" fmla="*/ 3369292 w 9922465"/>
              <a:gd name="connsiteY2829" fmla="*/ 494447 h 1934496"/>
              <a:gd name="connsiteX2830" fmla="*/ 3235657 w 9922465"/>
              <a:gd name="connsiteY2830" fmla="*/ 494447 h 1934496"/>
              <a:gd name="connsiteX2831" fmla="*/ 3290849 w 9922465"/>
              <a:gd name="connsiteY2831" fmla="*/ 549638 h 1934496"/>
              <a:gd name="connsiteX2832" fmla="*/ 3235657 w 9922465"/>
              <a:gd name="connsiteY2832" fmla="*/ 604829 h 1934496"/>
              <a:gd name="connsiteX2833" fmla="*/ 3180465 w 9922465"/>
              <a:gd name="connsiteY2833" fmla="*/ 549638 h 1934496"/>
              <a:gd name="connsiteX2834" fmla="*/ 3235657 w 9922465"/>
              <a:gd name="connsiteY2834" fmla="*/ 494447 h 1934496"/>
              <a:gd name="connsiteX2835" fmla="*/ 2437297 w 9922465"/>
              <a:gd name="connsiteY2835" fmla="*/ 494447 h 1934496"/>
              <a:gd name="connsiteX2836" fmla="*/ 2492487 w 9922465"/>
              <a:gd name="connsiteY2836" fmla="*/ 549638 h 1934496"/>
              <a:gd name="connsiteX2837" fmla="*/ 2437297 w 9922465"/>
              <a:gd name="connsiteY2837" fmla="*/ 604829 h 1934496"/>
              <a:gd name="connsiteX2838" fmla="*/ 2382108 w 9922465"/>
              <a:gd name="connsiteY2838" fmla="*/ 549638 h 1934496"/>
              <a:gd name="connsiteX2839" fmla="*/ 2437297 w 9922465"/>
              <a:gd name="connsiteY2839" fmla="*/ 494447 h 1934496"/>
              <a:gd name="connsiteX2840" fmla="*/ 2303664 w 9922465"/>
              <a:gd name="connsiteY2840" fmla="*/ 494447 h 1934496"/>
              <a:gd name="connsiteX2841" fmla="*/ 2358856 w 9922465"/>
              <a:gd name="connsiteY2841" fmla="*/ 549638 h 1934496"/>
              <a:gd name="connsiteX2842" fmla="*/ 2303664 w 9922465"/>
              <a:gd name="connsiteY2842" fmla="*/ 604829 h 1934496"/>
              <a:gd name="connsiteX2843" fmla="*/ 2248473 w 9922465"/>
              <a:gd name="connsiteY2843" fmla="*/ 549638 h 1934496"/>
              <a:gd name="connsiteX2844" fmla="*/ 2303664 w 9922465"/>
              <a:gd name="connsiteY2844" fmla="*/ 494447 h 1934496"/>
              <a:gd name="connsiteX2845" fmla="*/ 2173372 w 9922465"/>
              <a:gd name="connsiteY2845" fmla="*/ 494447 h 1934496"/>
              <a:gd name="connsiteX2846" fmla="*/ 2228565 w 9922465"/>
              <a:gd name="connsiteY2846" fmla="*/ 549638 h 1934496"/>
              <a:gd name="connsiteX2847" fmla="*/ 2173372 w 9922465"/>
              <a:gd name="connsiteY2847" fmla="*/ 604829 h 1934496"/>
              <a:gd name="connsiteX2848" fmla="*/ 2118180 w 9922465"/>
              <a:gd name="connsiteY2848" fmla="*/ 549638 h 1934496"/>
              <a:gd name="connsiteX2849" fmla="*/ 2173372 w 9922465"/>
              <a:gd name="connsiteY2849" fmla="*/ 494447 h 1934496"/>
              <a:gd name="connsiteX2850" fmla="*/ 2039736 w 9922465"/>
              <a:gd name="connsiteY2850" fmla="*/ 494447 h 1934496"/>
              <a:gd name="connsiteX2851" fmla="*/ 2094930 w 9922465"/>
              <a:gd name="connsiteY2851" fmla="*/ 549638 h 1934496"/>
              <a:gd name="connsiteX2852" fmla="*/ 2039736 w 9922465"/>
              <a:gd name="connsiteY2852" fmla="*/ 604829 h 1934496"/>
              <a:gd name="connsiteX2853" fmla="*/ 1984543 w 9922465"/>
              <a:gd name="connsiteY2853" fmla="*/ 549638 h 1934496"/>
              <a:gd name="connsiteX2854" fmla="*/ 2039736 w 9922465"/>
              <a:gd name="connsiteY2854" fmla="*/ 494447 h 1934496"/>
              <a:gd name="connsiteX2855" fmla="*/ 1909437 w 9922465"/>
              <a:gd name="connsiteY2855" fmla="*/ 494447 h 1934496"/>
              <a:gd name="connsiteX2856" fmla="*/ 1964630 w 9922465"/>
              <a:gd name="connsiteY2856" fmla="*/ 549638 h 1934496"/>
              <a:gd name="connsiteX2857" fmla="*/ 1909437 w 9922465"/>
              <a:gd name="connsiteY2857" fmla="*/ 604829 h 1934496"/>
              <a:gd name="connsiteX2858" fmla="*/ 1854244 w 9922465"/>
              <a:gd name="connsiteY2858" fmla="*/ 549638 h 1934496"/>
              <a:gd name="connsiteX2859" fmla="*/ 1909437 w 9922465"/>
              <a:gd name="connsiteY2859" fmla="*/ 494447 h 1934496"/>
              <a:gd name="connsiteX2860" fmla="*/ 1779142 w 9922465"/>
              <a:gd name="connsiteY2860" fmla="*/ 494447 h 1934496"/>
              <a:gd name="connsiteX2861" fmla="*/ 1834335 w 9922465"/>
              <a:gd name="connsiteY2861" fmla="*/ 549638 h 1934496"/>
              <a:gd name="connsiteX2862" fmla="*/ 1779142 w 9922465"/>
              <a:gd name="connsiteY2862" fmla="*/ 604829 h 1934496"/>
              <a:gd name="connsiteX2863" fmla="*/ 1723950 w 9922465"/>
              <a:gd name="connsiteY2863" fmla="*/ 549638 h 1934496"/>
              <a:gd name="connsiteX2864" fmla="*/ 1779142 w 9922465"/>
              <a:gd name="connsiteY2864" fmla="*/ 494447 h 1934496"/>
              <a:gd name="connsiteX2865" fmla="*/ 1645508 w 9922465"/>
              <a:gd name="connsiteY2865" fmla="*/ 494447 h 1934496"/>
              <a:gd name="connsiteX2866" fmla="*/ 1700702 w 9922465"/>
              <a:gd name="connsiteY2866" fmla="*/ 549638 h 1934496"/>
              <a:gd name="connsiteX2867" fmla="*/ 1645508 w 9922465"/>
              <a:gd name="connsiteY2867" fmla="*/ 604829 h 1934496"/>
              <a:gd name="connsiteX2868" fmla="*/ 1590311 w 9922465"/>
              <a:gd name="connsiteY2868" fmla="*/ 549638 h 1934496"/>
              <a:gd name="connsiteX2869" fmla="*/ 1645508 w 9922465"/>
              <a:gd name="connsiteY2869" fmla="*/ 494447 h 1934496"/>
              <a:gd name="connsiteX2870" fmla="*/ 1515217 w 9922465"/>
              <a:gd name="connsiteY2870" fmla="*/ 494447 h 1934496"/>
              <a:gd name="connsiteX2871" fmla="*/ 1570402 w 9922465"/>
              <a:gd name="connsiteY2871" fmla="*/ 549638 h 1934496"/>
              <a:gd name="connsiteX2872" fmla="*/ 1515217 w 9922465"/>
              <a:gd name="connsiteY2872" fmla="*/ 604829 h 1934496"/>
              <a:gd name="connsiteX2873" fmla="*/ 1460020 w 9922465"/>
              <a:gd name="connsiteY2873" fmla="*/ 549638 h 1934496"/>
              <a:gd name="connsiteX2874" fmla="*/ 1515217 w 9922465"/>
              <a:gd name="connsiteY2874" fmla="*/ 494447 h 1934496"/>
              <a:gd name="connsiteX2875" fmla="*/ 1381573 w 9922465"/>
              <a:gd name="connsiteY2875" fmla="*/ 494447 h 1934496"/>
              <a:gd name="connsiteX2876" fmla="*/ 1436767 w 9922465"/>
              <a:gd name="connsiteY2876" fmla="*/ 549638 h 1934496"/>
              <a:gd name="connsiteX2877" fmla="*/ 1381573 w 9922465"/>
              <a:gd name="connsiteY2877" fmla="*/ 604829 h 1934496"/>
              <a:gd name="connsiteX2878" fmla="*/ 1326384 w 9922465"/>
              <a:gd name="connsiteY2878" fmla="*/ 549638 h 1934496"/>
              <a:gd name="connsiteX2879" fmla="*/ 1381573 w 9922465"/>
              <a:gd name="connsiteY2879" fmla="*/ 494447 h 1934496"/>
              <a:gd name="connsiteX2880" fmla="*/ 1251282 w 9922465"/>
              <a:gd name="connsiteY2880" fmla="*/ 494447 h 1934496"/>
              <a:gd name="connsiteX2881" fmla="*/ 1306476 w 9922465"/>
              <a:gd name="connsiteY2881" fmla="*/ 549638 h 1934496"/>
              <a:gd name="connsiteX2882" fmla="*/ 1251282 w 9922465"/>
              <a:gd name="connsiteY2882" fmla="*/ 604829 h 1934496"/>
              <a:gd name="connsiteX2883" fmla="*/ 1196089 w 9922465"/>
              <a:gd name="connsiteY2883" fmla="*/ 549638 h 1934496"/>
              <a:gd name="connsiteX2884" fmla="*/ 1251282 w 9922465"/>
              <a:gd name="connsiteY2884" fmla="*/ 494447 h 1934496"/>
              <a:gd name="connsiteX2885" fmla="*/ 8801538 w 9922465"/>
              <a:gd name="connsiteY2885" fmla="*/ 364154 h 1934496"/>
              <a:gd name="connsiteX2886" fmla="*/ 8856730 w 9922465"/>
              <a:gd name="connsiteY2886" fmla="*/ 419345 h 1934496"/>
              <a:gd name="connsiteX2887" fmla="*/ 8801538 w 9922465"/>
              <a:gd name="connsiteY2887" fmla="*/ 474536 h 1934496"/>
              <a:gd name="connsiteX2888" fmla="*/ 8746346 w 9922465"/>
              <a:gd name="connsiteY2888" fmla="*/ 419345 h 1934496"/>
              <a:gd name="connsiteX2889" fmla="*/ 8801538 w 9922465"/>
              <a:gd name="connsiteY2889" fmla="*/ 364154 h 1934496"/>
              <a:gd name="connsiteX2890" fmla="*/ 8671244 w 9922465"/>
              <a:gd name="connsiteY2890" fmla="*/ 364154 h 1934496"/>
              <a:gd name="connsiteX2891" fmla="*/ 8726436 w 9922465"/>
              <a:gd name="connsiteY2891" fmla="*/ 419345 h 1934496"/>
              <a:gd name="connsiteX2892" fmla="*/ 8671244 w 9922465"/>
              <a:gd name="connsiteY2892" fmla="*/ 474536 h 1934496"/>
              <a:gd name="connsiteX2893" fmla="*/ 8616052 w 9922465"/>
              <a:gd name="connsiteY2893" fmla="*/ 419345 h 1934496"/>
              <a:gd name="connsiteX2894" fmla="*/ 8671244 w 9922465"/>
              <a:gd name="connsiteY2894" fmla="*/ 364154 h 1934496"/>
              <a:gd name="connsiteX2895" fmla="*/ 8537609 w 9922465"/>
              <a:gd name="connsiteY2895" fmla="*/ 364154 h 1934496"/>
              <a:gd name="connsiteX2896" fmla="*/ 8592801 w 9922465"/>
              <a:gd name="connsiteY2896" fmla="*/ 419345 h 1934496"/>
              <a:gd name="connsiteX2897" fmla="*/ 8537609 w 9922465"/>
              <a:gd name="connsiteY2897" fmla="*/ 474536 h 1934496"/>
              <a:gd name="connsiteX2898" fmla="*/ 8482417 w 9922465"/>
              <a:gd name="connsiteY2898" fmla="*/ 419345 h 1934496"/>
              <a:gd name="connsiteX2899" fmla="*/ 8537609 w 9922465"/>
              <a:gd name="connsiteY2899" fmla="*/ 364154 h 1934496"/>
              <a:gd name="connsiteX2900" fmla="*/ 7745824 w 9922465"/>
              <a:gd name="connsiteY2900" fmla="*/ 364154 h 1934496"/>
              <a:gd name="connsiteX2901" fmla="*/ 7801016 w 9922465"/>
              <a:gd name="connsiteY2901" fmla="*/ 419345 h 1934496"/>
              <a:gd name="connsiteX2902" fmla="*/ 7745824 w 9922465"/>
              <a:gd name="connsiteY2902" fmla="*/ 474536 h 1934496"/>
              <a:gd name="connsiteX2903" fmla="*/ 7690632 w 9922465"/>
              <a:gd name="connsiteY2903" fmla="*/ 419345 h 1934496"/>
              <a:gd name="connsiteX2904" fmla="*/ 7745824 w 9922465"/>
              <a:gd name="connsiteY2904" fmla="*/ 364154 h 1934496"/>
              <a:gd name="connsiteX2905" fmla="*/ 7608850 w 9922465"/>
              <a:gd name="connsiteY2905" fmla="*/ 364154 h 1934496"/>
              <a:gd name="connsiteX2906" fmla="*/ 7664042 w 9922465"/>
              <a:gd name="connsiteY2906" fmla="*/ 419345 h 1934496"/>
              <a:gd name="connsiteX2907" fmla="*/ 7608850 w 9922465"/>
              <a:gd name="connsiteY2907" fmla="*/ 474536 h 1934496"/>
              <a:gd name="connsiteX2908" fmla="*/ 7553658 w 9922465"/>
              <a:gd name="connsiteY2908" fmla="*/ 419345 h 1934496"/>
              <a:gd name="connsiteX2909" fmla="*/ 7608850 w 9922465"/>
              <a:gd name="connsiteY2909" fmla="*/ 364154 h 1934496"/>
              <a:gd name="connsiteX2910" fmla="*/ 7481895 w 9922465"/>
              <a:gd name="connsiteY2910" fmla="*/ 364154 h 1934496"/>
              <a:gd name="connsiteX2911" fmla="*/ 7537087 w 9922465"/>
              <a:gd name="connsiteY2911" fmla="*/ 419345 h 1934496"/>
              <a:gd name="connsiteX2912" fmla="*/ 7481895 w 9922465"/>
              <a:gd name="connsiteY2912" fmla="*/ 474536 h 1934496"/>
              <a:gd name="connsiteX2913" fmla="*/ 7426703 w 9922465"/>
              <a:gd name="connsiteY2913" fmla="*/ 419345 h 1934496"/>
              <a:gd name="connsiteX2914" fmla="*/ 7481895 w 9922465"/>
              <a:gd name="connsiteY2914" fmla="*/ 364154 h 1934496"/>
              <a:gd name="connsiteX2915" fmla="*/ 7341580 w 9922465"/>
              <a:gd name="connsiteY2915" fmla="*/ 364154 h 1934496"/>
              <a:gd name="connsiteX2916" fmla="*/ 7396772 w 9922465"/>
              <a:gd name="connsiteY2916" fmla="*/ 419345 h 1934496"/>
              <a:gd name="connsiteX2917" fmla="*/ 7341580 w 9922465"/>
              <a:gd name="connsiteY2917" fmla="*/ 474536 h 1934496"/>
              <a:gd name="connsiteX2918" fmla="*/ 7286388 w 9922465"/>
              <a:gd name="connsiteY2918" fmla="*/ 419345 h 1934496"/>
              <a:gd name="connsiteX2919" fmla="*/ 7341580 w 9922465"/>
              <a:gd name="connsiteY2919" fmla="*/ 364154 h 1934496"/>
              <a:gd name="connsiteX2920" fmla="*/ 6553137 w 9922465"/>
              <a:gd name="connsiteY2920" fmla="*/ 364154 h 1934496"/>
              <a:gd name="connsiteX2921" fmla="*/ 6608329 w 9922465"/>
              <a:gd name="connsiteY2921" fmla="*/ 419345 h 1934496"/>
              <a:gd name="connsiteX2922" fmla="*/ 6553137 w 9922465"/>
              <a:gd name="connsiteY2922" fmla="*/ 474536 h 1934496"/>
              <a:gd name="connsiteX2923" fmla="*/ 6497945 w 9922465"/>
              <a:gd name="connsiteY2923" fmla="*/ 419345 h 1934496"/>
              <a:gd name="connsiteX2924" fmla="*/ 6553137 w 9922465"/>
              <a:gd name="connsiteY2924" fmla="*/ 364154 h 1934496"/>
              <a:gd name="connsiteX2925" fmla="*/ 6419503 w 9922465"/>
              <a:gd name="connsiteY2925" fmla="*/ 364154 h 1934496"/>
              <a:gd name="connsiteX2926" fmla="*/ 6474695 w 9922465"/>
              <a:gd name="connsiteY2926" fmla="*/ 419345 h 1934496"/>
              <a:gd name="connsiteX2927" fmla="*/ 6419503 w 9922465"/>
              <a:gd name="connsiteY2927" fmla="*/ 474536 h 1934496"/>
              <a:gd name="connsiteX2928" fmla="*/ 6364311 w 9922465"/>
              <a:gd name="connsiteY2928" fmla="*/ 419345 h 1934496"/>
              <a:gd name="connsiteX2929" fmla="*/ 6419503 w 9922465"/>
              <a:gd name="connsiteY2929" fmla="*/ 364154 h 1934496"/>
              <a:gd name="connsiteX2930" fmla="*/ 4030786 w 9922465"/>
              <a:gd name="connsiteY2930" fmla="*/ 364154 h 1934496"/>
              <a:gd name="connsiteX2931" fmla="*/ 4085978 w 9922465"/>
              <a:gd name="connsiteY2931" fmla="*/ 419345 h 1934496"/>
              <a:gd name="connsiteX2932" fmla="*/ 4030786 w 9922465"/>
              <a:gd name="connsiteY2932" fmla="*/ 474536 h 1934496"/>
              <a:gd name="connsiteX2933" fmla="*/ 3975594 w 9922465"/>
              <a:gd name="connsiteY2933" fmla="*/ 419345 h 1934496"/>
              <a:gd name="connsiteX2934" fmla="*/ 4030786 w 9922465"/>
              <a:gd name="connsiteY2934" fmla="*/ 364154 h 1934496"/>
              <a:gd name="connsiteX2935" fmla="*/ 3897148 w 9922465"/>
              <a:gd name="connsiteY2935" fmla="*/ 364154 h 1934496"/>
              <a:gd name="connsiteX2936" fmla="*/ 3952340 w 9922465"/>
              <a:gd name="connsiteY2936" fmla="*/ 419345 h 1934496"/>
              <a:gd name="connsiteX2937" fmla="*/ 3897148 w 9922465"/>
              <a:gd name="connsiteY2937" fmla="*/ 474536 h 1934496"/>
              <a:gd name="connsiteX2938" fmla="*/ 3841956 w 9922465"/>
              <a:gd name="connsiteY2938" fmla="*/ 419345 h 1934496"/>
              <a:gd name="connsiteX2939" fmla="*/ 3897148 w 9922465"/>
              <a:gd name="connsiteY2939" fmla="*/ 364154 h 1934496"/>
              <a:gd name="connsiteX2940" fmla="*/ 3763514 w 9922465"/>
              <a:gd name="connsiteY2940" fmla="*/ 364154 h 1934496"/>
              <a:gd name="connsiteX2941" fmla="*/ 3818706 w 9922465"/>
              <a:gd name="connsiteY2941" fmla="*/ 419345 h 1934496"/>
              <a:gd name="connsiteX2942" fmla="*/ 3763514 w 9922465"/>
              <a:gd name="connsiteY2942" fmla="*/ 474536 h 1934496"/>
              <a:gd name="connsiteX2943" fmla="*/ 3708322 w 9922465"/>
              <a:gd name="connsiteY2943" fmla="*/ 419345 h 1934496"/>
              <a:gd name="connsiteX2944" fmla="*/ 3763514 w 9922465"/>
              <a:gd name="connsiteY2944" fmla="*/ 364154 h 1934496"/>
              <a:gd name="connsiteX2945" fmla="*/ 3633221 w 9922465"/>
              <a:gd name="connsiteY2945" fmla="*/ 364154 h 1934496"/>
              <a:gd name="connsiteX2946" fmla="*/ 3688413 w 9922465"/>
              <a:gd name="connsiteY2946" fmla="*/ 419345 h 1934496"/>
              <a:gd name="connsiteX2947" fmla="*/ 3633221 w 9922465"/>
              <a:gd name="connsiteY2947" fmla="*/ 474536 h 1934496"/>
              <a:gd name="connsiteX2948" fmla="*/ 3578029 w 9922465"/>
              <a:gd name="connsiteY2948" fmla="*/ 419345 h 1934496"/>
              <a:gd name="connsiteX2949" fmla="*/ 3633221 w 9922465"/>
              <a:gd name="connsiteY2949" fmla="*/ 364154 h 1934496"/>
              <a:gd name="connsiteX2950" fmla="*/ 3499589 w 9922465"/>
              <a:gd name="connsiteY2950" fmla="*/ 364154 h 1934496"/>
              <a:gd name="connsiteX2951" fmla="*/ 3554781 w 9922465"/>
              <a:gd name="connsiteY2951" fmla="*/ 419345 h 1934496"/>
              <a:gd name="connsiteX2952" fmla="*/ 3499589 w 9922465"/>
              <a:gd name="connsiteY2952" fmla="*/ 474536 h 1934496"/>
              <a:gd name="connsiteX2953" fmla="*/ 3444397 w 9922465"/>
              <a:gd name="connsiteY2953" fmla="*/ 419345 h 1934496"/>
              <a:gd name="connsiteX2954" fmla="*/ 3499589 w 9922465"/>
              <a:gd name="connsiteY2954" fmla="*/ 364154 h 1934496"/>
              <a:gd name="connsiteX2955" fmla="*/ 3369292 w 9922465"/>
              <a:gd name="connsiteY2955" fmla="*/ 364154 h 1934496"/>
              <a:gd name="connsiteX2956" fmla="*/ 3424484 w 9922465"/>
              <a:gd name="connsiteY2956" fmla="*/ 419345 h 1934496"/>
              <a:gd name="connsiteX2957" fmla="*/ 3369292 w 9922465"/>
              <a:gd name="connsiteY2957" fmla="*/ 474536 h 1934496"/>
              <a:gd name="connsiteX2958" fmla="*/ 3314100 w 9922465"/>
              <a:gd name="connsiteY2958" fmla="*/ 419345 h 1934496"/>
              <a:gd name="connsiteX2959" fmla="*/ 3369292 w 9922465"/>
              <a:gd name="connsiteY2959" fmla="*/ 364154 h 1934496"/>
              <a:gd name="connsiteX2960" fmla="*/ 3235657 w 9922465"/>
              <a:gd name="connsiteY2960" fmla="*/ 364154 h 1934496"/>
              <a:gd name="connsiteX2961" fmla="*/ 3290849 w 9922465"/>
              <a:gd name="connsiteY2961" fmla="*/ 419345 h 1934496"/>
              <a:gd name="connsiteX2962" fmla="*/ 3235657 w 9922465"/>
              <a:gd name="connsiteY2962" fmla="*/ 474536 h 1934496"/>
              <a:gd name="connsiteX2963" fmla="*/ 3180465 w 9922465"/>
              <a:gd name="connsiteY2963" fmla="*/ 419345 h 1934496"/>
              <a:gd name="connsiteX2964" fmla="*/ 3235657 w 9922465"/>
              <a:gd name="connsiteY2964" fmla="*/ 364154 h 1934496"/>
              <a:gd name="connsiteX2965" fmla="*/ 3098681 w 9922465"/>
              <a:gd name="connsiteY2965" fmla="*/ 364154 h 1934496"/>
              <a:gd name="connsiteX2966" fmla="*/ 3153873 w 9922465"/>
              <a:gd name="connsiteY2966" fmla="*/ 419345 h 1934496"/>
              <a:gd name="connsiteX2967" fmla="*/ 3098681 w 9922465"/>
              <a:gd name="connsiteY2967" fmla="*/ 474536 h 1934496"/>
              <a:gd name="connsiteX2968" fmla="*/ 3043489 w 9922465"/>
              <a:gd name="connsiteY2968" fmla="*/ 419345 h 1934496"/>
              <a:gd name="connsiteX2969" fmla="*/ 3098681 w 9922465"/>
              <a:gd name="connsiteY2969" fmla="*/ 364154 h 1934496"/>
              <a:gd name="connsiteX2970" fmla="*/ 2971729 w 9922465"/>
              <a:gd name="connsiteY2970" fmla="*/ 364154 h 1934496"/>
              <a:gd name="connsiteX2971" fmla="*/ 3026921 w 9922465"/>
              <a:gd name="connsiteY2971" fmla="*/ 419345 h 1934496"/>
              <a:gd name="connsiteX2972" fmla="*/ 2971729 w 9922465"/>
              <a:gd name="connsiteY2972" fmla="*/ 474536 h 1934496"/>
              <a:gd name="connsiteX2973" fmla="*/ 2916537 w 9922465"/>
              <a:gd name="connsiteY2973" fmla="*/ 419345 h 1934496"/>
              <a:gd name="connsiteX2974" fmla="*/ 2971729 w 9922465"/>
              <a:gd name="connsiteY2974" fmla="*/ 364154 h 1934496"/>
              <a:gd name="connsiteX2975" fmla="*/ 2834862 w 9922465"/>
              <a:gd name="connsiteY2975" fmla="*/ 364154 h 1934496"/>
              <a:gd name="connsiteX2976" fmla="*/ 2890052 w 9922465"/>
              <a:gd name="connsiteY2976" fmla="*/ 419345 h 1934496"/>
              <a:gd name="connsiteX2977" fmla="*/ 2834862 w 9922465"/>
              <a:gd name="connsiteY2977" fmla="*/ 474536 h 1934496"/>
              <a:gd name="connsiteX2978" fmla="*/ 2779671 w 9922465"/>
              <a:gd name="connsiteY2978" fmla="*/ 419345 h 1934496"/>
              <a:gd name="connsiteX2979" fmla="*/ 2834862 w 9922465"/>
              <a:gd name="connsiteY2979" fmla="*/ 364154 h 1934496"/>
              <a:gd name="connsiteX2980" fmla="*/ 2437297 w 9922465"/>
              <a:gd name="connsiteY2980" fmla="*/ 364154 h 1934496"/>
              <a:gd name="connsiteX2981" fmla="*/ 2492487 w 9922465"/>
              <a:gd name="connsiteY2981" fmla="*/ 419345 h 1934496"/>
              <a:gd name="connsiteX2982" fmla="*/ 2437297 w 9922465"/>
              <a:gd name="connsiteY2982" fmla="*/ 474536 h 1934496"/>
              <a:gd name="connsiteX2983" fmla="*/ 2382108 w 9922465"/>
              <a:gd name="connsiteY2983" fmla="*/ 419345 h 1934496"/>
              <a:gd name="connsiteX2984" fmla="*/ 2437297 w 9922465"/>
              <a:gd name="connsiteY2984" fmla="*/ 364154 h 1934496"/>
              <a:gd name="connsiteX2985" fmla="*/ 2303664 w 9922465"/>
              <a:gd name="connsiteY2985" fmla="*/ 364154 h 1934496"/>
              <a:gd name="connsiteX2986" fmla="*/ 2358856 w 9922465"/>
              <a:gd name="connsiteY2986" fmla="*/ 419345 h 1934496"/>
              <a:gd name="connsiteX2987" fmla="*/ 2303664 w 9922465"/>
              <a:gd name="connsiteY2987" fmla="*/ 474536 h 1934496"/>
              <a:gd name="connsiteX2988" fmla="*/ 2248473 w 9922465"/>
              <a:gd name="connsiteY2988" fmla="*/ 419345 h 1934496"/>
              <a:gd name="connsiteX2989" fmla="*/ 2303664 w 9922465"/>
              <a:gd name="connsiteY2989" fmla="*/ 364154 h 1934496"/>
              <a:gd name="connsiteX2990" fmla="*/ 2173372 w 9922465"/>
              <a:gd name="connsiteY2990" fmla="*/ 364154 h 1934496"/>
              <a:gd name="connsiteX2991" fmla="*/ 2228565 w 9922465"/>
              <a:gd name="connsiteY2991" fmla="*/ 419345 h 1934496"/>
              <a:gd name="connsiteX2992" fmla="*/ 2173372 w 9922465"/>
              <a:gd name="connsiteY2992" fmla="*/ 474536 h 1934496"/>
              <a:gd name="connsiteX2993" fmla="*/ 2118180 w 9922465"/>
              <a:gd name="connsiteY2993" fmla="*/ 419345 h 1934496"/>
              <a:gd name="connsiteX2994" fmla="*/ 2173372 w 9922465"/>
              <a:gd name="connsiteY2994" fmla="*/ 364154 h 1934496"/>
              <a:gd name="connsiteX2995" fmla="*/ 2039736 w 9922465"/>
              <a:gd name="connsiteY2995" fmla="*/ 364154 h 1934496"/>
              <a:gd name="connsiteX2996" fmla="*/ 2094930 w 9922465"/>
              <a:gd name="connsiteY2996" fmla="*/ 419345 h 1934496"/>
              <a:gd name="connsiteX2997" fmla="*/ 2039736 w 9922465"/>
              <a:gd name="connsiteY2997" fmla="*/ 474536 h 1934496"/>
              <a:gd name="connsiteX2998" fmla="*/ 1984543 w 9922465"/>
              <a:gd name="connsiteY2998" fmla="*/ 419345 h 1934496"/>
              <a:gd name="connsiteX2999" fmla="*/ 2039736 w 9922465"/>
              <a:gd name="connsiteY2999" fmla="*/ 364154 h 1934496"/>
              <a:gd name="connsiteX3000" fmla="*/ 1909440 w 9922465"/>
              <a:gd name="connsiteY3000" fmla="*/ 364154 h 1934496"/>
              <a:gd name="connsiteX3001" fmla="*/ 1964634 w 9922465"/>
              <a:gd name="connsiteY3001" fmla="*/ 419345 h 1934496"/>
              <a:gd name="connsiteX3002" fmla="*/ 1909440 w 9922465"/>
              <a:gd name="connsiteY3002" fmla="*/ 474536 h 1934496"/>
              <a:gd name="connsiteX3003" fmla="*/ 1854246 w 9922465"/>
              <a:gd name="connsiteY3003" fmla="*/ 419345 h 1934496"/>
              <a:gd name="connsiteX3004" fmla="*/ 1909440 w 9922465"/>
              <a:gd name="connsiteY3004" fmla="*/ 364154 h 1934496"/>
              <a:gd name="connsiteX3005" fmla="*/ 1779142 w 9922465"/>
              <a:gd name="connsiteY3005" fmla="*/ 364154 h 1934496"/>
              <a:gd name="connsiteX3006" fmla="*/ 1834337 w 9922465"/>
              <a:gd name="connsiteY3006" fmla="*/ 419345 h 1934496"/>
              <a:gd name="connsiteX3007" fmla="*/ 1779142 w 9922465"/>
              <a:gd name="connsiteY3007" fmla="*/ 474536 h 1934496"/>
              <a:gd name="connsiteX3008" fmla="*/ 1723951 w 9922465"/>
              <a:gd name="connsiteY3008" fmla="*/ 419345 h 1934496"/>
              <a:gd name="connsiteX3009" fmla="*/ 1779142 w 9922465"/>
              <a:gd name="connsiteY3009" fmla="*/ 364154 h 1934496"/>
              <a:gd name="connsiteX3010" fmla="*/ 1645508 w 9922465"/>
              <a:gd name="connsiteY3010" fmla="*/ 364154 h 1934496"/>
              <a:gd name="connsiteX3011" fmla="*/ 1700702 w 9922465"/>
              <a:gd name="connsiteY3011" fmla="*/ 419345 h 1934496"/>
              <a:gd name="connsiteX3012" fmla="*/ 1645508 w 9922465"/>
              <a:gd name="connsiteY3012" fmla="*/ 474536 h 1934496"/>
              <a:gd name="connsiteX3013" fmla="*/ 1590313 w 9922465"/>
              <a:gd name="connsiteY3013" fmla="*/ 419345 h 1934496"/>
              <a:gd name="connsiteX3014" fmla="*/ 1645508 w 9922465"/>
              <a:gd name="connsiteY3014" fmla="*/ 364154 h 1934496"/>
              <a:gd name="connsiteX3015" fmla="*/ 1515217 w 9922465"/>
              <a:gd name="connsiteY3015" fmla="*/ 364154 h 1934496"/>
              <a:gd name="connsiteX3016" fmla="*/ 1570405 w 9922465"/>
              <a:gd name="connsiteY3016" fmla="*/ 419345 h 1934496"/>
              <a:gd name="connsiteX3017" fmla="*/ 1515217 w 9922465"/>
              <a:gd name="connsiteY3017" fmla="*/ 474536 h 1934496"/>
              <a:gd name="connsiteX3018" fmla="*/ 1460020 w 9922465"/>
              <a:gd name="connsiteY3018" fmla="*/ 419345 h 1934496"/>
              <a:gd name="connsiteX3019" fmla="*/ 1515217 w 9922465"/>
              <a:gd name="connsiteY3019" fmla="*/ 364154 h 1934496"/>
              <a:gd name="connsiteX3020" fmla="*/ 1381573 w 9922465"/>
              <a:gd name="connsiteY3020" fmla="*/ 364154 h 1934496"/>
              <a:gd name="connsiteX3021" fmla="*/ 1436767 w 9922465"/>
              <a:gd name="connsiteY3021" fmla="*/ 419345 h 1934496"/>
              <a:gd name="connsiteX3022" fmla="*/ 1381573 w 9922465"/>
              <a:gd name="connsiteY3022" fmla="*/ 474536 h 1934496"/>
              <a:gd name="connsiteX3023" fmla="*/ 1326384 w 9922465"/>
              <a:gd name="connsiteY3023" fmla="*/ 419345 h 1934496"/>
              <a:gd name="connsiteX3024" fmla="*/ 1381573 w 9922465"/>
              <a:gd name="connsiteY3024" fmla="*/ 364154 h 1934496"/>
              <a:gd name="connsiteX3025" fmla="*/ 1251283 w 9922465"/>
              <a:gd name="connsiteY3025" fmla="*/ 364154 h 1934496"/>
              <a:gd name="connsiteX3026" fmla="*/ 1306476 w 9922465"/>
              <a:gd name="connsiteY3026" fmla="*/ 419345 h 1934496"/>
              <a:gd name="connsiteX3027" fmla="*/ 1251283 w 9922465"/>
              <a:gd name="connsiteY3027" fmla="*/ 474536 h 1934496"/>
              <a:gd name="connsiteX3028" fmla="*/ 1196091 w 9922465"/>
              <a:gd name="connsiteY3028" fmla="*/ 419345 h 1934496"/>
              <a:gd name="connsiteX3029" fmla="*/ 1251283 w 9922465"/>
              <a:gd name="connsiteY3029" fmla="*/ 364154 h 1934496"/>
              <a:gd name="connsiteX3030" fmla="*/ 7608850 w 9922465"/>
              <a:gd name="connsiteY3030" fmla="*/ 247225 h 1934496"/>
              <a:gd name="connsiteX3031" fmla="*/ 7664042 w 9922465"/>
              <a:gd name="connsiteY3031" fmla="*/ 302416 h 1934496"/>
              <a:gd name="connsiteX3032" fmla="*/ 7608850 w 9922465"/>
              <a:gd name="connsiteY3032" fmla="*/ 357607 h 1934496"/>
              <a:gd name="connsiteX3033" fmla="*/ 7553658 w 9922465"/>
              <a:gd name="connsiteY3033" fmla="*/ 302416 h 1934496"/>
              <a:gd name="connsiteX3034" fmla="*/ 7608850 w 9922465"/>
              <a:gd name="connsiteY3034" fmla="*/ 247225 h 1934496"/>
              <a:gd name="connsiteX3035" fmla="*/ 7481898 w 9922465"/>
              <a:gd name="connsiteY3035" fmla="*/ 247225 h 1934496"/>
              <a:gd name="connsiteX3036" fmla="*/ 7537090 w 9922465"/>
              <a:gd name="connsiteY3036" fmla="*/ 302416 h 1934496"/>
              <a:gd name="connsiteX3037" fmla="*/ 7481898 w 9922465"/>
              <a:gd name="connsiteY3037" fmla="*/ 357607 h 1934496"/>
              <a:gd name="connsiteX3038" fmla="*/ 7426706 w 9922465"/>
              <a:gd name="connsiteY3038" fmla="*/ 302416 h 1934496"/>
              <a:gd name="connsiteX3039" fmla="*/ 7481898 w 9922465"/>
              <a:gd name="connsiteY3039" fmla="*/ 247225 h 1934496"/>
              <a:gd name="connsiteX3040" fmla="*/ 5093178 w 9922465"/>
              <a:gd name="connsiteY3040" fmla="*/ 247225 h 1934496"/>
              <a:gd name="connsiteX3041" fmla="*/ 5148370 w 9922465"/>
              <a:gd name="connsiteY3041" fmla="*/ 302416 h 1934496"/>
              <a:gd name="connsiteX3042" fmla="*/ 5093178 w 9922465"/>
              <a:gd name="connsiteY3042" fmla="*/ 357607 h 1934496"/>
              <a:gd name="connsiteX3043" fmla="*/ 5037986 w 9922465"/>
              <a:gd name="connsiteY3043" fmla="*/ 302416 h 1934496"/>
              <a:gd name="connsiteX3044" fmla="*/ 5093178 w 9922465"/>
              <a:gd name="connsiteY3044" fmla="*/ 247225 h 1934496"/>
              <a:gd name="connsiteX3045" fmla="*/ 4030786 w 9922465"/>
              <a:gd name="connsiteY3045" fmla="*/ 247225 h 1934496"/>
              <a:gd name="connsiteX3046" fmla="*/ 4085978 w 9922465"/>
              <a:gd name="connsiteY3046" fmla="*/ 302416 h 1934496"/>
              <a:gd name="connsiteX3047" fmla="*/ 4030786 w 9922465"/>
              <a:gd name="connsiteY3047" fmla="*/ 357607 h 1934496"/>
              <a:gd name="connsiteX3048" fmla="*/ 3975594 w 9922465"/>
              <a:gd name="connsiteY3048" fmla="*/ 302416 h 1934496"/>
              <a:gd name="connsiteX3049" fmla="*/ 4030786 w 9922465"/>
              <a:gd name="connsiteY3049" fmla="*/ 247225 h 1934496"/>
              <a:gd name="connsiteX3050" fmla="*/ 3897148 w 9922465"/>
              <a:gd name="connsiteY3050" fmla="*/ 247225 h 1934496"/>
              <a:gd name="connsiteX3051" fmla="*/ 3952340 w 9922465"/>
              <a:gd name="connsiteY3051" fmla="*/ 302416 h 1934496"/>
              <a:gd name="connsiteX3052" fmla="*/ 3897148 w 9922465"/>
              <a:gd name="connsiteY3052" fmla="*/ 357607 h 1934496"/>
              <a:gd name="connsiteX3053" fmla="*/ 3841956 w 9922465"/>
              <a:gd name="connsiteY3053" fmla="*/ 302416 h 1934496"/>
              <a:gd name="connsiteX3054" fmla="*/ 3897148 w 9922465"/>
              <a:gd name="connsiteY3054" fmla="*/ 247225 h 1934496"/>
              <a:gd name="connsiteX3055" fmla="*/ 3763514 w 9922465"/>
              <a:gd name="connsiteY3055" fmla="*/ 247225 h 1934496"/>
              <a:gd name="connsiteX3056" fmla="*/ 3818706 w 9922465"/>
              <a:gd name="connsiteY3056" fmla="*/ 302416 h 1934496"/>
              <a:gd name="connsiteX3057" fmla="*/ 3763514 w 9922465"/>
              <a:gd name="connsiteY3057" fmla="*/ 357607 h 1934496"/>
              <a:gd name="connsiteX3058" fmla="*/ 3708322 w 9922465"/>
              <a:gd name="connsiteY3058" fmla="*/ 302416 h 1934496"/>
              <a:gd name="connsiteX3059" fmla="*/ 3763514 w 9922465"/>
              <a:gd name="connsiteY3059" fmla="*/ 247225 h 1934496"/>
              <a:gd name="connsiteX3060" fmla="*/ 3633221 w 9922465"/>
              <a:gd name="connsiteY3060" fmla="*/ 247225 h 1934496"/>
              <a:gd name="connsiteX3061" fmla="*/ 3688413 w 9922465"/>
              <a:gd name="connsiteY3061" fmla="*/ 302416 h 1934496"/>
              <a:gd name="connsiteX3062" fmla="*/ 3633221 w 9922465"/>
              <a:gd name="connsiteY3062" fmla="*/ 357607 h 1934496"/>
              <a:gd name="connsiteX3063" fmla="*/ 3578029 w 9922465"/>
              <a:gd name="connsiteY3063" fmla="*/ 302416 h 1934496"/>
              <a:gd name="connsiteX3064" fmla="*/ 3633221 w 9922465"/>
              <a:gd name="connsiteY3064" fmla="*/ 247225 h 1934496"/>
              <a:gd name="connsiteX3065" fmla="*/ 3499589 w 9922465"/>
              <a:gd name="connsiteY3065" fmla="*/ 247225 h 1934496"/>
              <a:gd name="connsiteX3066" fmla="*/ 3554781 w 9922465"/>
              <a:gd name="connsiteY3066" fmla="*/ 302416 h 1934496"/>
              <a:gd name="connsiteX3067" fmla="*/ 3499589 w 9922465"/>
              <a:gd name="connsiteY3067" fmla="*/ 357607 h 1934496"/>
              <a:gd name="connsiteX3068" fmla="*/ 3444397 w 9922465"/>
              <a:gd name="connsiteY3068" fmla="*/ 302416 h 1934496"/>
              <a:gd name="connsiteX3069" fmla="*/ 3499589 w 9922465"/>
              <a:gd name="connsiteY3069" fmla="*/ 247225 h 1934496"/>
              <a:gd name="connsiteX3070" fmla="*/ 3369293 w 9922465"/>
              <a:gd name="connsiteY3070" fmla="*/ 247225 h 1934496"/>
              <a:gd name="connsiteX3071" fmla="*/ 3424485 w 9922465"/>
              <a:gd name="connsiteY3071" fmla="*/ 302416 h 1934496"/>
              <a:gd name="connsiteX3072" fmla="*/ 3369293 w 9922465"/>
              <a:gd name="connsiteY3072" fmla="*/ 357607 h 1934496"/>
              <a:gd name="connsiteX3073" fmla="*/ 3314101 w 9922465"/>
              <a:gd name="connsiteY3073" fmla="*/ 302416 h 1934496"/>
              <a:gd name="connsiteX3074" fmla="*/ 3369293 w 9922465"/>
              <a:gd name="connsiteY3074" fmla="*/ 247225 h 1934496"/>
              <a:gd name="connsiteX3075" fmla="*/ 3235657 w 9922465"/>
              <a:gd name="connsiteY3075" fmla="*/ 247225 h 1934496"/>
              <a:gd name="connsiteX3076" fmla="*/ 3290849 w 9922465"/>
              <a:gd name="connsiteY3076" fmla="*/ 302416 h 1934496"/>
              <a:gd name="connsiteX3077" fmla="*/ 3235657 w 9922465"/>
              <a:gd name="connsiteY3077" fmla="*/ 357607 h 1934496"/>
              <a:gd name="connsiteX3078" fmla="*/ 3180465 w 9922465"/>
              <a:gd name="connsiteY3078" fmla="*/ 302416 h 1934496"/>
              <a:gd name="connsiteX3079" fmla="*/ 3235657 w 9922465"/>
              <a:gd name="connsiteY3079" fmla="*/ 247225 h 1934496"/>
              <a:gd name="connsiteX3080" fmla="*/ 3098682 w 9922465"/>
              <a:gd name="connsiteY3080" fmla="*/ 247225 h 1934496"/>
              <a:gd name="connsiteX3081" fmla="*/ 3153874 w 9922465"/>
              <a:gd name="connsiteY3081" fmla="*/ 302416 h 1934496"/>
              <a:gd name="connsiteX3082" fmla="*/ 3098682 w 9922465"/>
              <a:gd name="connsiteY3082" fmla="*/ 357607 h 1934496"/>
              <a:gd name="connsiteX3083" fmla="*/ 3043490 w 9922465"/>
              <a:gd name="connsiteY3083" fmla="*/ 302416 h 1934496"/>
              <a:gd name="connsiteX3084" fmla="*/ 3098682 w 9922465"/>
              <a:gd name="connsiteY3084" fmla="*/ 247225 h 1934496"/>
              <a:gd name="connsiteX3085" fmla="*/ 2971729 w 9922465"/>
              <a:gd name="connsiteY3085" fmla="*/ 247225 h 1934496"/>
              <a:gd name="connsiteX3086" fmla="*/ 3026921 w 9922465"/>
              <a:gd name="connsiteY3086" fmla="*/ 302416 h 1934496"/>
              <a:gd name="connsiteX3087" fmla="*/ 2971729 w 9922465"/>
              <a:gd name="connsiteY3087" fmla="*/ 357607 h 1934496"/>
              <a:gd name="connsiteX3088" fmla="*/ 2916537 w 9922465"/>
              <a:gd name="connsiteY3088" fmla="*/ 302416 h 1934496"/>
              <a:gd name="connsiteX3089" fmla="*/ 2971729 w 9922465"/>
              <a:gd name="connsiteY3089" fmla="*/ 247225 h 1934496"/>
              <a:gd name="connsiteX3090" fmla="*/ 2834862 w 9922465"/>
              <a:gd name="connsiteY3090" fmla="*/ 247225 h 1934496"/>
              <a:gd name="connsiteX3091" fmla="*/ 2890052 w 9922465"/>
              <a:gd name="connsiteY3091" fmla="*/ 302416 h 1934496"/>
              <a:gd name="connsiteX3092" fmla="*/ 2834862 w 9922465"/>
              <a:gd name="connsiteY3092" fmla="*/ 357607 h 1934496"/>
              <a:gd name="connsiteX3093" fmla="*/ 2779671 w 9922465"/>
              <a:gd name="connsiteY3093" fmla="*/ 302416 h 1934496"/>
              <a:gd name="connsiteX3094" fmla="*/ 2834862 w 9922465"/>
              <a:gd name="connsiteY3094" fmla="*/ 247225 h 1934496"/>
              <a:gd name="connsiteX3095" fmla="*/ 2570933 w 9922465"/>
              <a:gd name="connsiteY3095" fmla="*/ 247225 h 1934496"/>
              <a:gd name="connsiteX3096" fmla="*/ 2626123 w 9922465"/>
              <a:gd name="connsiteY3096" fmla="*/ 302416 h 1934496"/>
              <a:gd name="connsiteX3097" fmla="*/ 2570933 w 9922465"/>
              <a:gd name="connsiteY3097" fmla="*/ 357607 h 1934496"/>
              <a:gd name="connsiteX3098" fmla="*/ 2515738 w 9922465"/>
              <a:gd name="connsiteY3098" fmla="*/ 302416 h 1934496"/>
              <a:gd name="connsiteX3099" fmla="*/ 2570933 w 9922465"/>
              <a:gd name="connsiteY3099" fmla="*/ 247225 h 1934496"/>
              <a:gd name="connsiteX3100" fmla="*/ 2437297 w 9922465"/>
              <a:gd name="connsiteY3100" fmla="*/ 247225 h 1934496"/>
              <a:gd name="connsiteX3101" fmla="*/ 2492487 w 9922465"/>
              <a:gd name="connsiteY3101" fmla="*/ 302416 h 1934496"/>
              <a:gd name="connsiteX3102" fmla="*/ 2437297 w 9922465"/>
              <a:gd name="connsiteY3102" fmla="*/ 357607 h 1934496"/>
              <a:gd name="connsiteX3103" fmla="*/ 2382108 w 9922465"/>
              <a:gd name="connsiteY3103" fmla="*/ 302416 h 1934496"/>
              <a:gd name="connsiteX3104" fmla="*/ 2437297 w 9922465"/>
              <a:gd name="connsiteY3104" fmla="*/ 247225 h 1934496"/>
              <a:gd name="connsiteX3105" fmla="*/ 2303666 w 9922465"/>
              <a:gd name="connsiteY3105" fmla="*/ 247225 h 1934496"/>
              <a:gd name="connsiteX3106" fmla="*/ 2358856 w 9922465"/>
              <a:gd name="connsiteY3106" fmla="*/ 302416 h 1934496"/>
              <a:gd name="connsiteX3107" fmla="*/ 2303666 w 9922465"/>
              <a:gd name="connsiteY3107" fmla="*/ 357607 h 1934496"/>
              <a:gd name="connsiteX3108" fmla="*/ 2248473 w 9922465"/>
              <a:gd name="connsiteY3108" fmla="*/ 302416 h 1934496"/>
              <a:gd name="connsiteX3109" fmla="*/ 2303666 w 9922465"/>
              <a:gd name="connsiteY3109" fmla="*/ 247225 h 1934496"/>
              <a:gd name="connsiteX3110" fmla="*/ 2173372 w 9922465"/>
              <a:gd name="connsiteY3110" fmla="*/ 247225 h 1934496"/>
              <a:gd name="connsiteX3111" fmla="*/ 2228566 w 9922465"/>
              <a:gd name="connsiteY3111" fmla="*/ 302416 h 1934496"/>
              <a:gd name="connsiteX3112" fmla="*/ 2173372 w 9922465"/>
              <a:gd name="connsiteY3112" fmla="*/ 357607 h 1934496"/>
              <a:gd name="connsiteX3113" fmla="*/ 2118180 w 9922465"/>
              <a:gd name="connsiteY3113" fmla="*/ 302416 h 1934496"/>
              <a:gd name="connsiteX3114" fmla="*/ 2173372 w 9922465"/>
              <a:gd name="connsiteY3114" fmla="*/ 247225 h 1934496"/>
              <a:gd name="connsiteX3115" fmla="*/ 1909440 w 9922465"/>
              <a:gd name="connsiteY3115" fmla="*/ 247225 h 1934496"/>
              <a:gd name="connsiteX3116" fmla="*/ 1964634 w 9922465"/>
              <a:gd name="connsiteY3116" fmla="*/ 302416 h 1934496"/>
              <a:gd name="connsiteX3117" fmla="*/ 1909440 w 9922465"/>
              <a:gd name="connsiteY3117" fmla="*/ 357607 h 1934496"/>
              <a:gd name="connsiteX3118" fmla="*/ 1854246 w 9922465"/>
              <a:gd name="connsiteY3118" fmla="*/ 302416 h 1934496"/>
              <a:gd name="connsiteX3119" fmla="*/ 1909440 w 9922465"/>
              <a:gd name="connsiteY3119" fmla="*/ 247225 h 1934496"/>
              <a:gd name="connsiteX3120" fmla="*/ 1779142 w 9922465"/>
              <a:gd name="connsiteY3120" fmla="*/ 247225 h 1934496"/>
              <a:gd name="connsiteX3121" fmla="*/ 1834337 w 9922465"/>
              <a:gd name="connsiteY3121" fmla="*/ 302416 h 1934496"/>
              <a:gd name="connsiteX3122" fmla="*/ 1779142 w 9922465"/>
              <a:gd name="connsiteY3122" fmla="*/ 357607 h 1934496"/>
              <a:gd name="connsiteX3123" fmla="*/ 1723951 w 9922465"/>
              <a:gd name="connsiteY3123" fmla="*/ 302416 h 1934496"/>
              <a:gd name="connsiteX3124" fmla="*/ 1779142 w 9922465"/>
              <a:gd name="connsiteY3124" fmla="*/ 247225 h 1934496"/>
              <a:gd name="connsiteX3125" fmla="*/ 1645508 w 9922465"/>
              <a:gd name="connsiteY3125" fmla="*/ 247225 h 1934496"/>
              <a:gd name="connsiteX3126" fmla="*/ 1700702 w 9922465"/>
              <a:gd name="connsiteY3126" fmla="*/ 302416 h 1934496"/>
              <a:gd name="connsiteX3127" fmla="*/ 1645508 w 9922465"/>
              <a:gd name="connsiteY3127" fmla="*/ 357607 h 1934496"/>
              <a:gd name="connsiteX3128" fmla="*/ 1590313 w 9922465"/>
              <a:gd name="connsiteY3128" fmla="*/ 302416 h 1934496"/>
              <a:gd name="connsiteX3129" fmla="*/ 1645508 w 9922465"/>
              <a:gd name="connsiteY3129" fmla="*/ 247225 h 1934496"/>
              <a:gd name="connsiteX3130" fmla="*/ 1515217 w 9922465"/>
              <a:gd name="connsiteY3130" fmla="*/ 247225 h 1934496"/>
              <a:gd name="connsiteX3131" fmla="*/ 1570405 w 9922465"/>
              <a:gd name="connsiteY3131" fmla="*/ 302416 h 1934496"/>
              <a:gd name="connsiteX3132" fmla="*/ 1515217 w 9922465"/>
              <a:gd name="connsiteY3132" fmla="*/ 357607 h 1934496"/>
              <a:gd name="connsiteX3133" fmla="*/ 1460020 w 9922465"/>
              <a:gd name="connsiteY3133" fmla="*/ 302416 h 1934496"/>
              <a:gd name="connsiteX3134" fmla="*/ 1515217 w 9922465"/>
              <a:gd name="connsiteY3134" fmla="*/ 247225 h 1934496"/>
              <a:gd name="connsiteX3135" fmla="*/ 1381573 w 9922465"/>
              <a:gd name="connsiteY3135" fmla="*/ 247225 h 1934496"/>
              <a:gd name="connsiteX3136" fmla="*/ 1436767 w 9922465"/>
              <a:gd name="connsiteY3136" fmla="*/ 302416 h 1934496"/>
              <a:gd name="connsiteX3137" fmla="*/ 1381573 w 9922465"/>
              <a:gd name="connsiteY3137" fmla="*/ 357607 h 1934496"/>
              <a:gd name="connsiteX3138" fmla="*/ 1326384 w 9922465"/>
              <a:gd name="connsiteY3138" fmla="*/ 302416 h 1934496"/>
              <a:gd name="connsiteX3139" fmla="*/ 1381573 w 9922465"/>
              <a:gd name="connsiteY3139" fmla="*/ 247225 h 1934496"/>
              <a:gd name="connsiteX3140" fmla="*/ 7481898 w 9922465"/>
              <a:gd name="connsiteY3140" fmla="*/ 120271 h 1934496"/>
              <a:gd name="connsiteX3141" fmla="*/ 7537090 w 9922465"/>
              <a:gd name="connsiteY3141" fmla="*/ 175462 h 1934496"/>
              <a:gd name="connsiteX3142" fmla="*/ 7481898 w 9922465"/>
              <a:gd name="connsiteY3142" fmla="*/ 230653 h 1934496"/>
              <a:gd name="connsiteX3143" fmla="*/ 7426706 w 9922465"/>
              <a:gd name="connsiteY3143" fmla="*/ 175462 h 1934496"/>
              <a:gd name="connsiteX3144" fmla="*/ 7481898 w 9922465"/>
              <a:gd name="connsiteY3144" fmla="*/ 120271 h 1934496"/>
              <a:gd name="connsiteX3145" fmla="*/ 7341580 w 9922465"/>
              <a:gd name="connsiteY3145" fmla="*/ 120271 h 1934496"/>
              <a:gd name="connsiteX3146" fmla="*/ 7396772 w 9922465"/>
              <a:gd name="connsiteY3146" fmla="*/ 175462 h 1934496"/>
              <a:gd name="connsiteX3147" fmla="*/ 7341580 w 9922465"/>
              <a:gd name="connsiteY3147" fmla="*/ 230653 h 1934496"/>
              <a:gd name="connsiteX3148" fmla="*/ 7286388 w 9922465"/>
              <a:gd name="connsiteY3148" fmla="*/ 175462 h 1934496"/>
              <a:gd name="connsiteX3149" fmla="*/ 7341580 w 9922465"/>
              <a:gd name="connsiteY3149" fmla="*/ 120271 h 1934496"/>
              <a:gd name="connsiteX3150" fmla="*/ 7211288 w 9922465"/>
              <a:gd name="connsiteY3150" fmla="*/ 120271 h 1934496"/>
              <a:gd name="connsiteX3151" fmla="*/ 7266480 w 9922465"/>
              <a:gd name="connsiteY3151" fmla="*/ 175462 h 1934496"/>
              <a:gd name="connsiteX3152" fmla="*/ 7211288 w 9922465"/>
              <a:gd name="connsiteY3152" fmla="*/ 230653 h 1934496"/>
              <a:gd name="connsiteX3153" fmla="*/ 7156096 w 9922465"/>
              <a:gd name="connsiteY3153" fmla="*/ 175462 h 1934496"/>
              <a:gd name="connsiteX3154" fmla="*/ 7211288 w 9922465"/>
              <a:gd name="connsiteY3154" fmla="*/ 120271 h 1934496"/>
              <a:gd name="connsiteX3155" fmla="*/ 5223474 w 9922465"/>
              <a:gd name="connsiteY3155" fmla="*/ 120271 h 1934496"/>
              <a:gd name="connsiteX3156" fmla="*/ 5278666 w 9922465"/>
              <a:gd name="connsiteY3156" fmla="*/ 175462 h 1934496"/>
              <a:gd name="connsiteX3157" fmla="*/ 5223474 w 9922465"/>
              <a:gd name="connsiteY3157" fmla="*/ 230653 h 1934496"/>
              <a:gd name="connsiteX3158" fmla="*/ 5168282 w 9922465"/>
              <a:gd name="connsiteY3158" fmla="*/ 175462 h 1934496"/>
              <a:gd name="connsiteX3159" fmla="*/ 5223474 w 9922465"/>
              <a:gd name="connsiteY3159" fmla="*/ 120271 h 1934496"/>
              <a:gd name="connsiteX3160" fmla="*/ 5093178 w 9922465"/>
              <a:gd name="connsiteY3160" fmla="*/ 120271 h 1934496"/>
              <a:gd name="connsiteX3161" fmla="*/ 5148370 w 9922465"/>
              <a:gd name="connsiteY3161" fmla="*/ 175462 h 1934496"/>
              <a:gd name="connsiteX3162" fmla="*/ 5093178 w 9922465"/>
              <a:gd name="connsiteY3162" fmla="*/ 230653 h 1934496"/>
              <a:gd name="connsiteX3163" fmla="*/ 5037986 w 9922465"/>
              <a:gd name="connsiteY3163" fmla="*/ 175462 h 1934496"/>
              <a:gd name="connsiteX3164" fmla="*/ 5093178 w 9922465"/>
              <a:gd name="connsiteY3164" fmla="*/ 120271 h 1934496"/>
              <a:gd name="connsiteX3165" fmla="*/ 4161077 w 9922465"/>
              <a:gd name="connsiteY3165" fmla="*/ 120271 h 1934496"/>
              <a:gd name="connsiteX3166" fmla="*/ 4216269 w 9922465"/>
              <a:gd name="connsiteY3166" fmla="*/ 175462 h 1934496"/>
              <a:gd name="connsiteX3167" fmla="*/ 4161077 w 9922465"/>
              <a:gd name="connsiteY3167" fmla="*/ 230653 h 1934496"/>
              <a:gd name="connsiteX3168" fmla="*/ 4105885 w 9922465"/>
              <a:gd name="connsiteY3168" fmla="*/ 175462 h 1934496"/>
              <a:gd name="connsiteX3169" fmla="*/ 4161077 w 9922465"/>
              <a:gd name="connsiteY3169" fmla="*/ 120271 h 1934496"/>
              <a:gd name="connsiteX3170" fmla="*/ 4030786 w 9922465"/>
              <a:gd name="connsiteY3170" fmla="*/ 120271 h 1934496"/>
              <a:gd name="connsiteX3171" fmla="*/ 4085978 w 9922465"/>
              <a:gd name="connsiteY3171" fmla="*/ 175462 h 1934496"/>
              <a:gd name="connsiteX3172" fmla="*/ 4030786 w 9922465"/>
              <a:gd name="connsiteY3172" fmla="*/ 230653 h 1934496"/>
              <a:gd name="connsiteX3173" fmla="*/ 3975594 w 9922465"/>
              <a:gd name="connsiteY3173" fmla="*/ 175462 h 1934496"/>
              <a:gd name="connsiteX3174" fmla="*/ 4030786 w 9922465"/>
              <a:gd name="connsiteY3174" fmla="*/ 120271 h 1934496"/>
              <a:gd name="connsiteX3175" fmla="*/ 3897148 w 9922465"/>
              <a:gd name="connsiteY3175" fmla="*/ 120271 h 1934496"/>
              <a:gd name="connsiteX3176" fmla="*/ 3952340 w 9922465"/>
              <a:gd name="connsiteY3176" fmla="*/ 175462 h 1934496"/>
              <a:gd name="connsiteX3177" fmla="*/ 3897148 w 9922465"/>
              <a:gd name="connsiteY3177" fmla="*/ 230653 h 1934496"/>
              <a:gd name="connsiteX3178" fmla="*/ 3841956 w 9922465"/>
              <a:gd name="connsiteY3178" fmla="*/ 175462 h 1934496"/>
              <a:gd name="connsiteX3179" fmla="*/ 3897148 w 9922465"/>
              <a:gd name="connsiteY3179" fmla="*/ 120271 h 1934496"/>
              <a:gd name="connsiteX3180" fmla="*/ 3763514 w 9922465"/>
              <a:gd name="connsiteY3180" fmla="*/ 120271 h 1934496"/>
              <a:gd name="connsiteX3181" fmla="*/ 3818706 w 9922465"/>
              <a:gd name="connsiteY3181" fmla="*/ 175462 h 1934496"/>
              <a:gd name="connsiteX3182" fmla="*/ 3763514 w 9922465"/>
              <a:gd name="connsiteY3182" fmla="*/ 230653 h 1934496"/>
              <a:gd name="connsiteX3183" fmla="*/ 3708322 w 9922465"/>
              <a:gd name="connsiteY3183" fmla="*/ 175462 h 1934496"/>
              <a:gd name="connsiteX3184" fmla="*/ 3763514 w 9922465"/>
              <a:gd name="connsiteY3184" fmla="*/ 120271 h 1934496"/>
              <a:gd name="connsiteX3185" fmla="*/ 3633221 w 9922465"/>
              <a:gd name="connsiteY3185" fmla="*/ 120271 h 1934496"/>
              <a:gd name="connsiteX3186" fmla="*/ 3688413 w 9922465"/>
              <a:gd name="connsiteY3186" fmla="*/ 175462 h 1934496"/>
              <a:gd name="connsiteX3187" fmla="*/ 3633221 w 9922465"/>
              <a:gd name="connsiteY3187" fmla="*/ 230653 h 1934496"/>
              <a:gd name="connsiteX3188" fmla="*/ 3578029 w 9922465"/>
              <a:gd name="connsiteY3188" fmla="*/ 175462 h 1934496"/>
              <a:gd name="connsiteX3189" fmla="*/ 3633221 w 9922465"/>
              <a:gd name="connsiteY3189" fmla="*/ 120271 h 1934496"/>
              <a:gd name="connsiteX3190" fmla="*/ 3499589 w 9922465"/>
              <a:gd name="connsiteY3190" fmla="*/ 120271 h 1934496"/>
              <a:gd name="connsiteX3191" fmla="*/ 3554781 w 9922465"/>
              <a:gd name="connsiteY3191" fmla="*/ 175462 h 1934496"/>
              <a:gd name="connsiteX3192" fmla="*/ 3499589 w 9922465"/>
              <a:gd name="connsiteY3192" fmla="*/ 230653 h 1934496"/>
              <a:gd name="connsiteX3193" fmla="*/ 3444397 w 9922465"/>
              <a:gd name="connsiteY3193" fmla="*/ 175462 h 1934496"/>
              <a:gd name="connsiteX3194" fmla="*/ 3499589 w 9922465"/>
              <a:gd name="connsiteY3194" fmla="*/ 120271 h 1934496"/>
              <a:gd name="connsiteX3195" fmla="*/ 3369293 w 9922465"/>
              <a:gd name="connsiteY3195" fmla="*/ 120271 h 1934496"/>
              <a:gd name="connsiteX3196" fmla="*/ 3424485 w 9922465"/>
              <a:gd name="connsiteY3196" fmla="*/ 175462 h 1934496"/>
              <a:gd name="connsiteX3197" fmla="*/ 3369293 w 9922465"/>
              <a:gd name="connsiteY3197" fmla="*/ 230653 h 1934496"/>
              <a:gd name="connsiteX3198" fmla="*/ 3314101 w 9922465"/>
              <a:gd name="connsiteY3198" fmla="*/ 175462 h 1934496"/>
              <a:gd name="connsiteX3199" fmla="*/ 3369293 w 9922465"/>
              <a:gd name="connsiteY3199" fmla="*/ 120271 h 1934496"/>
              <a:gd name="connsiteX3200" fmla="*/ 3235657 w 9922465"/>
              <a:gd name="connsiteY3200" fmla="*/ 120271 h 1934496"/>
              <a:gd name="connsiteX3201" fmla="*/ 3290849 w 9922465"/>
              <a:gd name="connsiteY3201" fmla="*/ 175462 h 1934496"/>
              <a:gd name="connsiteX3202" fmla="*/ 3235657 w 9922465"/>
              <a:gd name="connsiteY3202" fmla="*/ 230653 h 1934496"/>
              <a:gd name="connsiteX3203" fmla="*/ 3180465 w 9922465"/>
              <a:gd name="connsiteY3203" fmla="*/ 175462 h 1934496"/>
              <a:gd name="connsiteX3204" fmla="*/ 3235657 w 9922465"/>
              <a:gd name="connsiteY3204" fmla="*/ 120271 h 1934496"/>
              <a:gd name="connsiteX3205" fmla="*/ 3098682 w 9922465"/>
              <a:gd name="connsiteY3205" fmla="*/ 120271 h 1934496"/>
              <a:gd name="connsiteX3206" fmla="*/ 3153874 w 9922465"/>
              <a:gd name="connsiteY3206" fmla="*/ 175462 h 1934496"/>
              <a:gd name="connsiteX3207" fmla="*/ 3098682 w 9922465"/>
              <a:gd name="connsiteY3207" fmla="*/ 230653 h 1934496"/>
              <a:gd name="connsiteX3208" fmla="*/ 3043490 w 9922465"/>
              <a:gd name="connsiteY3208" fmla="*/ 175462 h 1934496"/>
              <a:gd name="connsiteX3209" fmla="*/ 3098682 w 9922465"/>
              <a:gd name="connsiteY3209" fmla="*/ 120271 h 1934496"/>
              <a:gd name="connsiteX3210" fmla="*/ 2971729 w 9922465"/>
              <a:gd name="connsiteY3210" fmla="*/ 120271 h 1934496"/>
              <a:gd name="connsiteX3211" fmla="*/ 3026921 w 9922465"/>
              <a:gd name="connsiteY3211" fmla="*/ 175462 h 1934496"/>
              <a:gd name="connsiteX3212" fmla="*/ 2971729 w 9922465"/>
              <a:gd name="connsiteY3212" fmla="*/ 230653 h 1934496"/>
              <a:gd name="connsiteX3213" fmla="*/ 2916537 w 9922465"/>
              <a:gd name="connsiteY3213" fmla="*/ 175462 h 1934496"/>
              <a:gd name="connsiteX3214" fmla="*/ 2971729 w 9922465"/>
              <a:gd name="connsiteY3214" fmla="*/ 120271 h 1934496"/>
              <a:gd name="connsiteX3215" fmla="*/ 2707903 w 9922465"/>
              <a:gd name="connsiteY3215" fmla="*/ 120271 h 1934496"/>
              <a:gd name="connsiteX3216" fmla="*/ 2763100 w 9922465"/>
              <a:gd name="connsiteY3216" fmla="*/ 175462 h 1934496"/>
              <a:gd name="connsiteX3217" fmla="*/ 2707903 w 9922465"/>
              <a:gd name="connsiteY3217" fmla="*/ 230653 h 1934496"/>
              <a:gd name="connsiteX3218" fmla="*/ 2652715 w 9922465"/>
              <a:gd name="connsiteY3218" fmla="*/ 175462 h 1934496"/>
              <a:gd name="connsiteX3219" fmla="*/ 2707903 w 9922465"/>
              <a:gd name="connsiteY3219" fmla="*/ 120271 h 1934496"/>
              <a:gd name="connsiteX3220" fmla="*/ 2570933 w 9922465"/>
              <a:gd name="connsiteY3220" fmla="*/ 120271 h 1934496"/>
              <a:gd name="connsiteX3221" fmla="*/ 2626123 w 9922465"/>
              <a:gd name="connsiteY3221" fmla="*/ 175462 h 1934496"/>
              <a:gd name="connsiteX3222" fmla="*/ 2570933 w 9922465"/>
              <a:gd name="connsiteY3222" fmla="*/ 230653 h 1934496"/>
              <a:gd name="connsiteX3223" fmla="*/ 2515738 w 9922465"/>
              <a:gd name="connsiteY3223" fmla="*/ 175462 h 1934496"/>
              <a:gd name="connsiteX3224" fmla="*/ 2570933 w 9922465"/>
              <a:gd name="connsiteY3224" fmla="*/ 120271 h 1934496"/>
              <a:gd name="connsiteX3225" fmla="*/ 2437297 w 9922465"/>
              <a:gd name="connsiteY3225" fmla="*/ 120271 h 1934496"/>
              <a:gd name="connsiteX3226" fmla="*/ 2492487 w 9922465"/>
              <a:gd name="connsiteY3226" fmla="*/ 175462 h 1934496"/>
              <a:gd name="connsiteX3227" fmla="*/ 2437297 w 9922465"/>
              <a:gd name="connsiteY3227" fmla="*/ 230653 h 1934496"/>
              <a:gd name="connsiteX3228" fmla="*/ 2382108 w 9922465"/>
              <a:gd name="connsiteY3228" fmla="*/ 175462 h 1934496"/>
              <a:gd name="connsiteX3229" fmla="*/ 2437297 w 9922465"/>
              <a:gd name="connsiteY3229" fmla="*/ 120271 h 1934496"/>
              <a:gd name="connsiteX3230" fmla="*/ 2303666 w 9922465"/>
              <a:gd name="connsiteY3230" fmla="*/ 120271 h 1934496"/>
              <a:gd name="connsiteX3231" fmla="*/ 2358856 w 9922465"/>
              <a:gd name="connsiteY3231" fmla="*/ 175462 h 1934496"/>
              <a:gd name="connsiteX3232" fmla="*/ 2303666 w 9922465"/>
              <a:gd name="connsiteY3232" fmla="*/ 230653 h 1934496"/>
              <a:gd name="connsiteX3233" fmla="*/ 2248473 w 9922465"/>
              <a:gd name="connsiteY3233" fmla="*/ 175462 h 1934496"/>
              <a:gd name="connsiteX3234" fmla="*/ 2303666 w 9922465"/>
              <a:gd name="connsiteY3234" fmla="*/ 120271 h 1934496"/>
              <a:gd name="connsiteX3235" fmla="*/ 2173372 w 9922465"/>
              <a:gd name="connsiteY3235" fmla="*/ 120271 h 1934496"/>
              <a:gd name="connsiteX3236" fmla="*/ 2228566 w 9922465"/>
              <a:gd name="connsiteY3236" fmla="*/ 175462 h 1934496"/>
              <a:gd name="connsiteX3237" fmla="*/ 2173372 w 9922465"/>
              <a:gd name="connsiteY3237" fmla="*/ 230653 h 1934496"/>
              <a:gd name="connsiteX3238" fmla="*/ 2118180 w 9922465"/>
              <a:gd name="connsiteY3238" fmla="*/ 175462 h 1934496"/>
              <a:gd name="connsiteX3239" fmla="*/ 2173372 w 9922465"/>
              <a:gd name="connsiteY3239" fmla="*/ 120271 h 1934496"/>
              <a:gd name="connsiteX3240" fmla="*/ 7341580 w 9922465"/>
              <a:gd name="connsiteY3240" fmla="*/ 0 h 1934496"/>
              <a:gd name="connsiteX3241" fmla="*/ 7396772 w 9922465"/>
              <a:gd name="connsiteY3241" fmla="*/ 55191 h 1934496"/>
              <a:gd name="connsiteX3242" fmla="*/ 7341580 w 9922465"/>
              <a:gd name="connsiteY3242" fmla="*/ 110382 h 1934496"/>
              <a:gd name="connsiteX3243" fmla="*/ 7286388 w 9922465"/>
              <a:gd name="connsiteY3243" fmla="*/ 55191 h 1934496"/>
              <a:gd name="connsiteX3244" fmla="*/ 7341580 w 9922465"/>
              <a:gd name="connsiteY3244" fmla="*/ 0 h 1934496"/>
              <a:gd name="connsiteX3245" fmla="*/ 4294713 w 9922465"/>
              <a:gd name="connsiteY3245" fmla="*/ 0 h 1934496"/>
              <a:gd name="connsiteX3246" fmla="*/ 4349905 w 9922465"/>
              <a:gd name="connsiteY3246" fmla="*/ 55191 h 1934496"/>
              <a:gd name="connsiteX3247" fmla="*/ 4294713 w 9922465"/>
              <a:gd name="connsiteY3247" fmla="*/ 110382 h 1934496"/>
              <a:gd name="connsiteX3248" fmla="*/ 4239521 w 9922465"/>
              <a:gd name="connsiteY3248" fmla="*/ 55191 h 1934496"/>
              <a:gd name="connsiteX3249" fmla="*/ 4294713 w 9922465"/>
              <a:gd name="connsiteY3249" fmla="*/ 0 h 1934496"/>
              <a:gd name="connsiteX3250" fmla="*/ 4161077 w 9922465"/>
              <a:gd name="connsiteY3250" fmla="*/ 0 h 1934496"/>
              <a:gd name="connsiteX3251" fmla="*/ 4216269 w 9922465"/>
              <a:gd name="connsiteY3251" fmla="*/ 55191 h 1934496"/>
              <a:gd name="connsiteX3252" fmla="*/ 4161077 w 9922465"/>
              <a:gd name="connsiteY3252" fmla="*/ 110382 h 1934496"/>
              <a:gd name="connsiteX3253" fmla="*/ 4105885 w 9922465"/>
              <a:gd name="connsiteY3253" fmla="*/ 55191 h 1934496"/>
              <a:gd name="connsiteX3254" fmla="*/ 4161077 w 9922465"/>
              <a:gd name="connsiteY3254" fmla="*/ 0 h 1934496"/>
              <a:gd name="connsiteX3255" fmla="*/ 4030786 w 9922465"/>
              <a:gd name="connsiteY3255" fmla="*/ 0 h 1934496"/>
              <a:gd name="connsiteX3256" fmla="*/ 4085978 w 9922465"/>
              <a:gd name="connsiteY3256" fmla="*/ 55191 h 1934496"/>
              <a:gd name="connsiteX3257" fmla="*/ 4030786 w 9922465"/>
              <a:gd name="connsiteY3257" fmla="*/ 110382 h 1934496"/>
              <a:gd name="connsiteX3258" fmla="*/ 3975594 w 9922465"/>
              <a:gd name="connsiteY3258" fmla="*/ 55191 h 1934496"/>
              <a:gd name="connsiteX3259" fmla="*/ 4030786 w 9922465"/>
              <a:gd name="connsiteY3259" fmla="*/ 0 h 1934496"/>
              <a:gd name="connsiteX3260" fmla="*/ 3897148 w 9922465"/>
              <a:gd name="connsiteY3260" fmla="*/ 0 h 1934496"/>
              <a:gd name="connsiteX3261" fmla="*/ 3952340 w 9922465"/>
              <a:gd name="connsiteY3261" fmla="*/ 55191 h 1934496"/>
              <a:gd name="connsiteX3262" fmla="*/ 3897148 w 9922465"/>
              <a:gd name="connsiteY3262" fmla="*/ 110382 h 1934496"/>
              <a:gd name="connsiteX3263" fmla="*/ 3841956 w 9922465"/>
              <a:gd name="connsiteY3263" fmla="*/ 55191 h 1934496"/>
              <a:gd name="connsiteX3264" fmla="*/ 3897148 w 9922465"/>
              <a:gd name="connsiteY3264" fmla="*/ 0 h 1934496"/>
              <a:gd name="connsiteX3265" fmla="*/ 3763514 w 9922465"/>
              <a:gd name="connsiteY3265" fmla="*/ 0 h 1934496"/>
              <a:gd name="connsiteX3266" fmla="*/ 3818706 w 9922465"/>
              <a:gd name="connsiteY3266" fmla="*/ 55191 h 1934496"/>
              <a:gd name="connsiteX3267" fmla="*/ 3763514 w 9922465"/>
              <a:gd name="connsiteY3267" fmla="*/ 110382 h 1934496"/>
              <a:gd name="connsiteX3268" fmla="*/ 3708322 w 9922465"/>
              <a:gd name="connsiteY3268" fmla="*/ 55191 h 1934496"/>
              <a:gd name="connsiteX3269" fmla="*/ 3763514 w 9922465"/>
              <a:gd name="connsiteY3269" fmla="*/ 0 h 1934496"/>
              <a:gd name="connsiteX3270" fmla="*/ 3633221 w 9922465"/>
              <a:gd name="connsiteY3270" fmla="*/ 0 h 1934496"/>
              <a:gd name="connsiteX3271" fmla="*/ 3688413 w 9922465"/>
              <a:gd name="connsiteY3271" fmla="*/ 55191 h 1934496"/>
              <a:gd name="connsiteX3272" fmla="*/ 3633221 w 9922465"/>
              <a:gd name="connsiteY3272" fmla="*/ 110382 h 1934496"/>
              <a:gd name="connsiteX3273" fmla="*/ 3578029 w 9922465"/>
              <a:gd name="connsiteY3273" fmla="*/ 55191 h 1934496"/>
              <a:gd name="connsiteX3274" fmla="*/ 3633221 w 9922465"/>
              <a:gd name="connsiteY3274" fmla="*/ 0 h 1934496"/>
              <a:gd name="connsiteX3275" fmla="*/ 3499589 w 9922465"/>
              <a:gd name="connsiteY3275" fmla="*/ 0 h 1934496"/>
              <a:gd name="connsiteX3276" fmla="*/ 3554781 w 9922465"/>
              <a:gd name="connsiteY3276" fmla="*/ 55191 h 1934496"/>
              <a:gd name="connsiteX3277" fmla="*/ 3499589 w 9922465"/>
              <a:gd name="connsiteY3277" fmla="*/ 110382 h 1934496"/>
              <a:gd name="connsiteX3278" fmla="*/ 3444397 w 9922465"/>
              <a:gd name="connsiteY3278" fmla="*/ 55191 h 1934496"/>
              <a:gd name="connsiteX3279" fmla="*/ 3499589 w 9922465"/>
              <a:gd name="connsiteY3279" fmla="*/ 0 h 1934496"/>
              <a:gd name="connsiteX3280" fmla="*/ 3369293 w 9922465"/>
              <a:gd name="connsiteY3280" fmla="*/ 0 h 1934496"/>
              <a:gd name="connsiteX3281" fmla="*/ 3424485 w 9922465"/>
              <a:gd name="connsiteY3281" fmla="*/ 55191 h 1934496"/>
              <a:gd name="connsiteX3282" fmla="*/ 3369293 w 9922465"/>
              <a:gd name="connsiteY3282" fmla="*/ 110382 h 1934496"/>
              <a:gd name="connsiteX3283" fmla="*/ 3314101 w 9922465"/>
              <a:gd name="connsiteY3283" fmla="*/ 55191 h 1934496"/>
              <a:gd name="connsiteX3284" fmla="*/ 3369293 w 9922465"/>
              <a:gd name="connsiteY3284" fmla="*/ 0 h 1934496"/>
              <a:gd name="connsiteX3285" fmla="*/ 3235657 w 9922465"/>
              <a:gd name="connsiteY3285" fmla="*/ 0 h 1934496"/>
              <a:gd name="connsiteX3286" fmla="*/ 3290849 w 9922465"/>
              <a:gd name="connsiteY3286" fmla="*/ 55191 h 1934496"/>
              <a:gd name="connsiteX3287" fmla="*/ 3235657 w 9922465"/>
              <a:gd name="connsiteY3287" fmla="*/ 110382 h 1934496"/>
              <a:gd name="connsiteX3288" fmla="*/ 3180465 w 9922465"/>
              <a:gd name="connsiteY3288" fmla="*/ 55191 h 1934496"/>
              <a:gd name="connsiteX3289" fmla="*/ 3235657 w 9922465"/>
              <a:gd name="connsiteY3289" fmla="*/ 0 h 1934496"/>
              <a:gd name="connsiteX3290" fmla="*/ 2834862 w 9922465"/>
              <a:gd name="connsiteY3290" fmla="*/ 0 h 1934496"/>
              <a:gd name="connsiteX3291" fmla="*/ 2890052 w 9922465"/>
              <a:gd name="connsiteY3291" fmla="*/ 55191 h 1934496"/>
              <a:gd name="connsiteX3292" fmla="*/ 2834862 w 9922465"/>
              <a:gd name="connsiteY3292" fmla="*/ 110382 h 1934496"/>
              <a:gd name="connsiteX3293" fmla="*/ 2779671 w 9922465"/>
              <a:gd name="connsiteY3293" fmla="*/ 55191 h 1934496"/>
              <a:gd name="connsiteX3294" fmla="*/ 2834862 w 9922465"/>
              <a:gd name="connsiteY3294" fmla="*/ 0 h 1934496"/>
              <a:gd name="connsiteX3295" fmla="*/ 2707903 w 9922465"/>
              <a:gd name="connsiteY3295" fmla="*/ 0 h 1934496"/>
              <a:gd name="connsiteX3296" fmla="*/ 2763100 w 9922465"/>
              <a:gd name="connsiteY3296" fmla="*/ 55191 h 1934496"/>
              <a:gd name="connsiteX3297" fmla="*/ 2707903 w 9922465"/>
              <a:gd name="connsiteY3297" fmla="*/ 110382 h 1934496"/>
              <a:gd name="connsiteX3298" fmla="*/ 2652715 w 9922465"/>
              <a:gd name="connsiteY3298" fmla="*/ 55191 h 1934496"/>
              <a:gd name="connsiteX3299" fmla="*/ 2707903 w 9922465"/>
              <a:gd name="connsiteY3299" fmla="*/ 0 h 1934496"/>
              <a:gd name="connsiteX3300" fmla="*/ 2570933 w 9922465"/>
              <a:gd name="connsiteY3300" fmla="*/ 0 h 1934496"/>
              <a:gd name="connsiteX3301" fmla="*/ 2626123 w 9922465"/>
              <a:gd name="connsiteY3301" fmla="*/ 55191 h 1934496"/>
              <a:gd name="connsiteX3302" fmla="*/ 2570933 w 9922465"/>
              <a:gd name="connsiteY3302" fmla="*/ 110382 h 1934496"/>
              <a:gd name="connsiteX3303" fmla="*/ 2515738 w 9922465"/>
              <a:gd name="connsiteY3303" fmla="*/ 55191 h 1934496"/>
              <a:gd name="connsiteX3304" fmla="*/ 2570933 w 9922465"/>
              <a:gd name="connsiteY3304" fmla="*/ 0 h 1934496"/>
              <a:gd name="connsiteX3305" fmla="*/ 2437297 w 9922465"/>
              <a:gd name="connsiteY3305" fmla="*/ 0 h 1934496"/>
              <a:gd name="connsiteX3306" fmla="*/ 2492487 w 9922465"/>
              <a:gd name="connsiteY3306" fmla="*/ 55191 h 1934496"/>
              <a:gd name="connsiteX3307" fmla="*/ 2437297 w 9922465"/>
              <a:gd name="connsiteY3307" fmla="*/ 110382 h 1934496"/>
              <a:gd name="connsiteX3308" fmla="*/ 2382108 w 9922465"/>
              <a:gd name="connsiteY3308" fmla="*/ 55191 h 1934496"/>
              <a:gd name="connsiteX3309" fmla="*/ 2437297 w 9922465"/>
              <a:gd name="connsiteY3309" fmla="*/ 0 h 1934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Lst>
            <a:rect l="l" t="t" r="r" b="b"/>
            <a:pathLst>
              <a:path w="9922465" h="1934496">
                <a:moveTo>
                  <a:pt x="8407318" y="1824114"/>
                </a:moveTo>
                <a:cubicBezTo>
                  <a:pt x="8437800" y="1824114"/>
                  <a:pt x="8462510" y="1848824"/>
                  <a:pt x="8462510" y="1879305"/>
                </a:cubicBezTo>
                <a:cubicBezTo>
                  <a:pt x="8462510" y="1909786"/>
                  <a:pt x="8437800" y="1934496"/>
                  <a:pt x="8407318" y="1934496"/>
                </a:cubicBezTo>
                <a:cubicBezTo>
                  <a:pt x="8376836" y="1934496"/>
                  <a:pt x="8352126" y="1909786"/>
                  <a:pt x="8352126" y="1879305"/>
                </a:cubicBezTo>
                <a:cubicBezTo>
                  <a:pt x="8352126" y="1848824"/>
                  <a:pt x="8376836" y="1824114"/>
                  <a:pt x="8407318" y="1824114"/>
                </a:cubicBezTo>
                <a:close/>
                <a:moveTo>
                  <a:pt x="8273682" y="1824114"/>
                </a:moveTo>
                <a:cubicBezTo>
                  <a:pt x="8304164" y="1824114"/>
                  <a:pt x="8328874" y="1848824"/>
                  <a:pt x="8328874" y="1879305"/>
                </a:cubicBezTo>
                <a:cubicBezTo>
                  <a:pt x="8328874" y="1909786"/>
                  <a:pt x="8304164" y="1934496"/>
                  <a:pt x="8273682" y="1934496"/>
                </a:cubicBezTo>
                <a:cubicBezTo>
                  <a:pt x="8243200" y="1934496"/>
                  <a:pt x="8218490" y="1909786"/>
                  <a:pt x="8218490" y="1879305"/>
                </a:cubicBezTo>
                <a:cubicBezTo>
                  <a:pt x="8218490" y="1848824"/>
                  <a:pt x="8243200" y="1824114"/>
                  <a:pt x="8273682" y="1824114"/>
                </a:cubicBezTo>
                <a:close/>
                <a:moveTo>
                  <a:pt x="8143386" y="1824114"/>
                </a:moveTo>
                <a:cubicBezTo>
                  <a:pt x="8173868" y="1824114"/>
                  <a:pt x="8198578" y="1848824"/>
                  <a:pt x="8198578" y="1879305"/>
                </a:cubicBezTo>
                <a:cubicBezTo>
                  <a:pt x="8198578" y="1909786"/>
                  <a:pt x="8173868" y="1934496"/>
                  <a:pt x="8143386" y="1934496"/>
                </a:cubicBezTo>
                <a:cubicBezTo>
                  <a:pt x="8112904" y="1934496"/>
                  <a:pt x="8088194" y="1909786"/>
                  <a:pt x="8088194" y="1879305"/>
                </a:cubicBezTo>
                <a:cubicBezTo>
                  <a:pt x="8088194" y="1848824"/>
                  <a:pt x="8112904" y="1824114"/>
                  <a:pt x="8143386" y="1824114"/>
                </a:cubicBezTo>
                <a:close/>
                <a:moveTo>
                  <a:pt x="8009752" y="1824114"/>
                </a:moveTo>
                <a:cubicBezTo>
                  <a:pt x="8040234" y="1824114"/>
                  <a:pt x="8064944" y="1848824"/>
                  <a:pt x="8064944" y="1879305"/>
                </a:cubicBezTo>
                <a:cubicBezTo>
                  <a:pt x="8064944" y="1909786"/>
                  <a:pt x="8040234" y="1934496"/>
                  <a:pt x="8009752" y="1934496"/>
                </a:cubicBezTo>
                <a:cubicBezTo>
                  <a:pt x="7979270" y="1934496"/>
                  <a:pt x="7954560" y="1909786"/>
                  <a:pt x="7954560" y="1879305"/>
                </a:cubicBezTo>
                <a:cubicBezTo>
                  <a:pt x="7954560" y="1848824"/>
                  <a:pt x="7979270" y="1824114"/>
                  <a:pt x="8009752" y="1824114"/>
                </a:cubicBezTo>
                <a:close/>
                <a:moveTo>
                  <a:pt x="7876117" y="1824114"/>
                </a:moveTo>
                <a:cubicBezTo>
                  <a:pt x="7906599" y="1824114"/>
                  <a:pt x="7931309" y="1848824"/>
                  <a:pt x="7931309" y="1879305"/>
                </a:cubicBezTo>
                <a:cubicBezTo>
                  <a:pt x="7931309" y="1909786"/>
                  <a:pt x="7906599" y="1934496"/>
                  <a:pt x="7876117" y="1934496"/>
                </a:cubicBezTo>
                <a:cubicBezTo>
                  <a:pt x="7845635" y="1934496"/>
                  <a:pt x="7820925" y="1909786"/>
                  <a:pt x="7820925" y="1879305"/>
                </a:cubicBezTo>
                <a:cubicBezTo>
                  <a:pt x="7820925" y="1848824"/>
                  <a:pt x="7845635" y="1824114"/>
                  <a:pt x="7876117" y="1824114"/>
                </a:cubicBezTo>
                <a:close/>
                <a:moveTo>
                  <a:pt x="7745824" y="1824114"/>
                </a:moveTo>
                <a:cubicBezTo>
                  <a:pt x="7776306" y="1824114"/>
                  <a:pt x="7801016" y="1848824"/>
                  <a:pt x="7801016" y="1879305"/>
                </a:cubicBezTo>
                <a:cubicBezTo>
                  <a:pt x="7801016" y="1909786"/>
                  <a:pt x="7776306" y="1934496"/>
                  <a:pt x="7745824" y="1934496"/>
                </a:cubicBezTo>
                <a:cubicBezTo>
                  <a:pt x="7715342" y="1934496"/>
                  <a:pt x="7690632" y="1909786"/>
                  <a:pt x="7690632" y="1879305"/>
                </a:cubicBezTo>
                <a:cubicBezTo>
                  <a:pt x="7690632" y="1848824"/>
                  <a:pt x="7715342" y="1824114"/>
                  <a:pt x="7745824" y="1824114"/>
                </a:cubicBezTo>
                <a:close/>
                <a:moveTo>
                  <a:pt x="7608849" y="1824114"/>
                </a:moveTo>
                <a:cubicBezTo>
                  <a:pt x="7639331" y="1824114"/>
                  <a:pt x="7664041" y="1848824"/>
                  <a:pt x="7664041" y="1879305"/>
                </a:cubicBezTo>
                <a:cubicBezTo>
                  <a:pt x="7664041" y="1909786"/>
                  <a:pt x="7639331" y="1934496"/>
                  <a:pt x="7608849" y="1934496"/>
                </a:cubicBezTo>
                <a:cubicBezTo>
                  <a:pt x="7578367" y="1934496"/>
                  <a:pt x="7553657" y="1909786"/>
                  <a:pt x="7553657" y="1879305"/>
                </a:cubicBezTo>
                <a:cubicBezTo>
                  <a:pt x="7553657" y="1848824"/>
                  <a:pt x="7578367" y="1824114"/>
                  <a:pt x="7608849" y="1824114"/>
                </a:cubicBezTo>
                <a:close/>
                <a:moveTo>
                  <a:pt x="7481895" y="1824114"/>
                </a:moveTo>
                <a:cubicBezTo>
                  <a:pt x="7512377" y="1824114"/>
                  <a:pt x="7537087" y="1848824"/>
                  <a:pt x="7537087" y="1879305"/>
                </a:cubicBezTo>
                <a:cubicBezTo>
                  <a:pt x="7537087" y="1909786"/>
                  <a:pt x="7512377" y="1934496"/>
                  <a:pt x="7481895" y="1934496"/>
                </a:cubicBezTo>
                <a:cubicBezTo>
                  <a:pt x="7451413" y="1934496"/>
                  <a:pt x="7426703" y="1909786"/>
                  <a:pt x="7426703" y="1879305"/>
                </a:cubicBezTo>
                <a:cubicBezTo>
                  <a:pt x="7426703" y="1848824"/>
                  <a:pt x="7451413" y="1824114"/>
                  <a:pt x="7481895" y="1824114"/>
                </a:cubicBezTo>
                <a:close/>
                <a:moveTo>
                  <a:pt x="7341579" y="1824114"/>
                </a:moveTo>
                <a:cubicBezTo>
                  <a:pt x="7372061" y="1824114"/>
                  <a:pt x="7396771" y="1848824"/>
                  <a:pt x="7396771" y="1879305"/>
                </a:cubicBezTo>
                <a:cubicBezTo>
                  <a:pt x="7396771" y="1909786"/>
                  <a:pt x="7372061" y="1934496"/>
                  <a:pt x="7341579" y="1934496"/>
                </a:cubicBezTo>
                <a:cubicBezTo>
                  <a:pt x="7311097" y="1934496"/>
                  <a:pt x="7286387" y="1909786"/>
                  <a:pt x="7286387" y="1879305"/>
                </a:cubicBezTo>
                <a:cubicBezTo>
                  <a:pt x="7286387" y="1848824"/>
                  <a:pt x="7311097" y="1824114"/>
                  <a:pt x="7341579" y="1824114"/>
                </a:cubicBezTo>
                <a:close/>
                <a:moveTo>
                  <a:pt x="7211286" y="1824114"/>
                </a:moveTo>
                <a:cubicBezTo>
                  <a:pt x="7241768" y="1824114"/>
                  <a:pt x="7266478" y="1848824"/>
                  <a:pt x="7266478" y="1879305"/>
                </a:cubicBezTo>
                <a:cubicBezTo>
                  <a:pt x="7266478" y="1909786"/>
                  <a:pt x="7241768" y="1934496"/>
                  <a:pt x="7211286" y="1934496"/>
                </a:cubicBezTo>
                <a:cubicBezTo>
                  <a:pt x="7180804" y="1934496"/>
                  <a:pt x="7156094" y="1909786"/>
                  <a:pt x="7156094" y="1879305"/>
                </a:cubicBezTo>
                <a:cubicBezTo>
                  <a:pt x="7156094" y="1848824"/>
                  <a:pt x="7180804" y="1824114"/>
                  <a:pt x="7211286" y="1824114"/>
                </a:cubicBezTo>
                <a:close/>
                <a:moveTo>
                  <a:pt x="7080993" y="1824114"/>
                </a:moveTo>
                <a:cubicBezTo>
                  <a:pt x="7111475" y="1824114"/>
                  <a:pt x="7136185" y="1848824"/>
                  <a:pt x="7136185" y="1879305"/>
                </a:cubicBezTo>
                <a:cubicBezTo>
                  <a:pt x="7136185" y="1909786"/>
                  <a:pt x="7111475" y="1934496"/>
                  <a:pt x="7080993" y="1934496"/>
                </a:cubicBezTo>
                <a:cubicBezTo>
                  <a:pt x="7050511" y="1934496"/>
                  <a:pt x="7025801" y="1909786"/>
                  <a:pt x="7025801" y="1879305"/>
                </a:cubicBezTo>
                <a:cubicBezTo>
                  <a:pt x="7025801" y="1848824"/>
                  <a:pt x="7050511" y="1824114"/>
                  <a:pt x="7080993" y="1824114"/>
                </a:cubicBezTo>
                <a:close/>
                <a:moveTo>
                  <a:pt x="6947357" y="1824114"/>
                </a:moveTo>
                <a:cubicBezTo>
                  <a:pt x="6977839" y="1824114"/>
                  <a:pt x="7002549" y="1848824"/>
                  <a:pt x="7002549" y="1879305"/>
                </a:cubicBezTo>
                <a:cubicBezTo>
                  <a:pt x="7002549" y="1909786"/>
                  <a:pt x="6977839" y="1934496"/>
                  <a:pt x="6947357" y="1934496"/>
                </a:cubicBezTo>
                <a:cubicBezTo>
                  <a:pt x="6916875" y="1934496"/>
                  <a:pt x="6892165" y="1909786"/>
                  <a:pt x="6892165" y="1879305"/>
                </a:cubicBezTo>
                <a:cubicBezTo>
                  <a:pt x="6892165" y="1848824"/>
                  <a:pt x="6916875" y="1824114"/>
                  <a:pt x="6947357" y="1824114"/>
                </a:cubicBezTo>
                <a:close/>
                <a:moveTo>
                  <a:pt x="6817063" y="1824114"/>
                </a:moveTo>
                <a:cubicBezTo>
                  <a:pt x="6847545" y="1824114"/>
                  <a:pt x="6872255" y="1848824"/>
                  <a:pt x="6872255" y="1879305"/>
                </a:cubicBezTo>
                <a:cubicBezTo>
                  <a:pt x="6872255" y="1909786"/>
                  <a:pt x="6847545" y="1934496"/>
                  <a:pt x="6817063" y="1934496"/>
                </a:cubicBezTo>
                <a:cubicBezTo>
                  <a:pt x="6786581" y="1934496"/>
                  <a:pt x="6761871" y="1909786"/>
                  <a:pt x="6761871" y="1879305"/>
                </a:cubicBezTo>
                <a:cubicBezTo>
                  <a:pt x="6761871" y="1848824"/>
                  <a:pt x="6786581" y="1824114"/>
                  <a:pt x="6817063" y="1824114"/>
                </a:cubicBezTo>
                <a:close/>
                <a:moveTo>
                  <a:pt x="6683431" y="1824114"/>
                </a:moveTo>
                <a:cubicBezTo>
                  <a:pt x="6713913" y="1824114"/>
                  <a:pt x="6738623" y="1848824"/>
                  <a:pt x="6738623" y="1879305"/>
                </a:cubicBezTo>
                <a:cubicBezTo>
                  <a:pt x="6738623" y="1909786"/>
                  <a:pt x="6713913" y="1934496"/>
                  <a:pt x="6683431" y="1934496"/>
                </a:cubicBezTo>
                <a:cubicBezTo>
                  <a:pt x="6652949" y="1934496"/>
                  <a:pt x="6628239" y="1909786"/>
                  <a:pt x="6628239" y="1879305"/>
                </a:cubicBezTo>
                <a:cubicBezTo>
                  <a:pt x="6628239" y="1848824"/>
                  <a:pt x="6652949" y="1824114"/>
                  <a:pt x="6683431" y="1824114"/>
                </a:cubicBezTo>
                <a:close/>
                <a:moveTo>
                  <a:pt x="6553137" y="1824114"/>
                </a:moveTo>
                <a:cubicBezTo>
                  <a:pt x="6583619" y="1824114"/>
                  <a:pt x="6608329" y="1848824"/>
                  <a:pt x="6608329" y="1879305"/>
                </a:cubicBezTo>
                <a:cubicBezTo>
                  <a:pt x="6608329" y="1909786"/>
                  <a:pt x="6583619" y="1934496"/>
                  <a:pt x="6553137" y="1934496"/>
                </a:cubicBezTo>
                <a:cubicBezTo>
                  <a:pt x="6522655" y="1934496"/>
                  <a:pt x="6497945" y="1909786"/>
                  <a:pt x="6497945" y="1879305"/>
                </a:cubicBezTo>
                <a:cubicBezTo>
                  <a:pt x="6497945" y="1848824"/>
                  <a:pt x="6522655" y="1824114"/>
                  <a:pt x="6553137" y="1824114"/>
                </a:cubicBezTo>
                <a:close/>
                <a:moveTo>
                  <a:pt x="6289207" y="1824114"/>
                </a:moveTo>
                <a:cubicBezTo>
                  <a:pt x="6319689" y="1824114"/>
                  <a:pt x="6344399" y="1848824"/>
                  <a:pt x="6344399" y="1879305"/>
                </a:cubicBezTo>
                <a:cubicBezTo>
                  <a:pt x="6344399" y="1909786"/>
                  <a:pt x="6319689" y="1934496"/>
                  <a:pt x="6289207" y="1934496"/>
                </a:cubicBezTo>
                <a:cubicBezTo>
                  <a:pt x="6258725" y="1934496"/>
                  <a:pt x="6234015" y="1909786"/>
                  <a:pt x="6234015" y="1879305"/>
                </a:cubicBezTo>
                <a:cubicBezTo>
                  <a:pt x="6234015" y="1848824"/>
                  <a:pt x="6258725" y="1824114"/>
                  <a:pt x="6289207" y="1824114"/>
                </a:cubicBezTo>
                <a:close/>
                <a:moveTo>
                  <a:pt x="6155572" y="1824114"/>
                </a:moveTo>
                <a:cubicBezTo>
                  <a:pt x="6186054" y="1824114"/>
                  <a:pt x="6210764" y="1848824"/>
                  <a:pt x="6210764" y="1879305"/>
                </a:cubicBezTo>
                <a:cubicBezTo>
                  <a:pt x="6210764" y="1909786"/>
                  <a:pt x="6186054" y="1934496"/>
                  <a:pt x="6155572" y="1934496"/>
                </a:cubicBezTo>
                <a:cubicBezTo>
                  <a:pt x="6125090" y="1934496"/>
                  <a:pt x="6100380" y="1909786"/>
                  <a:pt x="6100380" y="1879305"/>
                </a:cubicBezTo>
                <a:cubicBezTo>
                  <a:pt x="6100380" y="1848824"/>
                  <a:pt x="6125090" y="1824114"/>
                  <a:pt x="6155572" y="1824114"/>
                </a:cubicBezTo>
                <a:close/>
                <a:moveTo>
                  <a:pt x="6021938" y="1824114"/>
                </a:moveTo>
                <a:cubicBezTo>
                  <a:pt x="6052420" y="1824114"/>
                  <a:pt x="6077130" y="1848824"/>
                  <a:pt x="6077130" y="1879305"/>
                </a:cubicBezTo>
                <a:cubicBezTo>
                  <a:pt x="6077130" y="1909786"/>
                  <a:pt x="6052420" y="1934496"/>
                  <a:pt x="6021938" y="1934496"/>
                </a:cubicBezTo>
                <a:cubicBezTo>
                  <a:pt x="5991456" y="1934496"/>
                  <a:pt x="5966746" y="1909786"/>
                  <a:pt x="5966746" y="1879305"/>
                </a:cubicBezTo>
                <a:cubicBezTo>
                  <a:pt x="5966746" y="1848824"/>
                  <a:pt x="5991456" y="1824114"/>
                  <a:pt x="6021938" y="1824114"/>
                </a:cubicBezTo>
                <a:close/>
                <a:moveTo>
                  <a:pt x="5884964" y="1824114"/>
                </a:moveTo>
                <a:cubicBezTo>
                  <a:pt x="5915446" y="1824114"/>
                  <a:pt x="5940156" y="1848824"/>
                  <a:pt x="5940156" y="1879305"/>
                </a:cubicBezTo>
                <a:cubicBezTo>
                  <a:pt x="5940156" y="1909786"/>
                  <a:pt x="5915446" y="1934496"/>
                  <a:pt x="5884964" y="1934496"/>
                </a:cubicBezTo>
                <a:cubicBezTo>
                  <a:pt x="5854482" y="1934496"/>
                  <a:pt x="5829772" y="1909786"/>
                  <a:pt x="5829772" y="1879305"/>
                </a:cubicBezTo>
                <a:cubicBezTo>
                  <a:pt x="5829772" y="1848824"/>
                  <a:pt x="5854482" y="1824114"/>
                  <a:pt x="5884964" y="1824114"/>
                </a:cubicBezTo>
                <a:close/>
                <a:moveTo>
                  <a:pt x="5754670" y="1824114"/>
                </a:moveTo>
                <a:cubicBezTo>
                  <a:pt x="5785152" y="1824114"/>
                  <a:pt x="5809862" y="1848824"/>
                  <a:pt x="5809862" y="1879305"/>
                </a:cubicBezTo>
                <a:cubicBezTo>
                  <a:pt x="5809862" y="1909786"/>
                  <a:pt x="5785152" y="1934496"/>
                  <a:pt x="5754670" y="1934496"/>
                </a:cubicBezTo>
                <a:cubicBezTo>
                  <a:pt x="5724188" y="1934496"/>
                  <a:pt x="5699478" y="1909786"/>
                  <a:pt x="5699478" y="1879305"/>
                </a:cubicBezTo>
                <a:cubicBezTo>
                  <a:pt x="5699478" y="1848824"/>
                  <a:pt x="5724188" y="1824114"/>
                  <a:pt x="5754670" y="1824114"/>
                </a:cubicBezTo>
                <a:close/>
                <a:moveTo>
                  <a:pt x="5487399" y="1824114"/>
                </a:moveTo>
                <a:cubicBezTo>
                  <a:pt x="5517881" y="1824114"/>
                  <a:pt x="5542591" y="1848824"/>
                  <a:pt x="5542591" y="1879305"/>
                </a:cubicBezTo>
                <a:cubicBezTo>
                  <a:pt x="5542591" y="1909786"/>
                  <a:pt x="5517881" y="1934496"/>
                  <a:pt x="5487399" y="1934496"/>
                </a:cubicBezTo>
                <a:cubicBezTo>
                  <a:pt x="5456917" y="1934496"/>
                  <a:pt x="5432207" y="1909786"/>
                  <a:pt x="5432207" y="1879305"/>
                </a:cubicBezTo>
                <a:cubicBezTo>
                  <a:pt x="5432207" y="1848824"/>
                  <a:pt x="5456917" y="1824114"/>
                  <a:pt x="5487399" y="1824114"/>
                </a:cubicBezTo>
                <a:close/>
                <a:moveTo>
                  <a:pt x="5357105" y="1824114"/>
                </a:moveTo>
                <a:cubicBezTo>
                  <a:pt x="5387587" y="1824114"/>
                  <a:pt x="5412297" y="1848824"/>
                  <a:pt x="5412297" y="1879305"/>
                </a:cubicBezTo>
                <a:cubicBezTo>
                  <a:pt x="5412297" y="1909786"/>
                  <a:pt x="5387587" y="1934496"/>
                  <a:pt x="5357105" y="1934496"/>
                </a:cubicBezTo>
                <a:cubicBezTo>
                  <a:pt x="5326623" y="1934496"/>
                  <a:pt x="5301913" y="1909786"/>
                  <a:pt x="5301913" y="1879305"/>
                </a:cubicBezTo>
                <a:cubicBezTo>
                  <a:pt x="5301913" y="1848824"/>
                  <a:pt x="5326623" y="1824114"/>
                  <a:pt x="5357105" y="1824114"/>
                </a:cubicBezTo>
                <a:close/>
                <a:moveTo>
                  <a:pt x="5223473" y="1824114"/>
                </a:moveTo>
                <a:cubicBezTo>
                  <a:pt x="5253955" y="1824114"/>
                  <a:pt x="5278665" y="1848824"/>
                  <a:pt x="5278665" y="1879305"/>
                </a:cubicBezTo>
                <a:cubicBezTo>
                  <a:pt x="5278665" y="1909786"/>
                  <a:pt x="5253955" y="1934496"/>
                  <a:pt x="5223473" y="1934496"/>
                </a:cubicBezTo>
                <a:cubicBezTo>
                  <a:pt x="5192991" y="1934496"/>
                  <a:pt x="5168281" y="1909786"/>
                  <a:pt x="5168281" y="1879305"/>
                </a:cubicBezTo>
                <a:cubicBezTo>
                  <a:pt x="5168281" y="1848824"/>
                  <a:pt x="5192991" y="1824114"/>
                  <a:pt x="5223473" y="1824114"/>
                </a:cubicBezTo>
                <a:close/>
                <a:moveTo>
                  <a:pt x="5093178" y="1824114"/>
                </a:moveTo>
                <a:cubicBezTo>
                  <a:pt x="5123660" y="1824114"/>
                  <a:pt x="5148370" y="1848824"/>
                  <a:pt x="5148370" y="1879305"/>
                </a:cubicBezTo>
                <a:cubicBezTo>
                  <a:pt x="5148370" y="1909786"/>
                  <a:pt x="5123660" y="1934496"/>
                  <a:pt x="5093178" y="1934496"/>
                </a:cubicBezTo>
                <a:cubicBezTo>
                  <a:pt x="5062696" y="1934496"/>
                  <a:pt x="5037986" y="1909786"/>
                  <a:pt x="5037986" y="1879305"/>
                </a:cubicBezTo>
                <a:cubicBezTo>
                  <a:pt x="5037986" y="1848824"/>
                  <a:pt x="5062696" y="1824114"/>
                  <a:pt x="5093178" y="1824114"/>
                </a:cubicBezTo>
                <a:close/>
                <a:moveTo>
                  <a:pt x="4959543" y="1824114"/>
                </a:moveTo>
                <a:cubicBezTo>
                  <a:pt x="4990025" y="1824114"/>
                  <a:pt x="5014735" y="1848824"/>
                  <a:pt x="5014735" y="1879305"/>
                </a:cubicBezTo>
                <a:cubicBezTo>
                  <a:pt x="5014735" y="1909786"/>
                  <a:pt x="4990025" y="1934496"/>
                  <a:pt x="4959543" y="1934496"/>
                </a:cubicBezTo>
                <a:cubicBezTo>
                  <a:pt x="4929061" y="1934496"/>
                  <a:pt x="4904351" y="1909786"/>
                  <a:pt x="4904351" y="1879305"/>
                </a:cubicBezTo>
                <a:cubicBezTo>
                  <a:pt x="4904351" y="1848824"/>
                  <a:pt x="4929061" y="1824114"/>
                  <a:pt x="4959543" y="1824114"/>
                </a:cubicBezTo>
                <a:close/>
                <a:moveTo>
                  <a:pt x="4829250" y="1824114"/>
                </a:moveTo>
                <a:cubicBezTo>
                  <a:pt x="4859732" y="1824114"/>
                  <a:pt x="4884442" y="1848824"/>
                  <a:pt x="4884442" y="1879305"/>
                </a:cubicBezTo>
                <a:cubicBezTo>
                  <a:pt x="4884442" y="1909786"/>
                  <a:pt x="4859732" y="1934496"/>
                  <a:pt x="4829250" y="1934496"/>
                </a:cubicBezTo>
                <a:cubicBezTo>
                  <a:pt x="4798768" y="1934496"/>
                  <a:pt x="4774058" y="1909786"/>
                  <a:pt x="4774058" y="1879305"/>
                </a:cubicBezTo>
                <a:cubicBezTo>
                  <a:pt x="4774058" y="1848824"/>
                  <a:pt x="4798768" y="1824114"/>
                  <a:pt x="4829250" y="1824114"/>
                </a:cubicBezTo>
                <a:close/>
                <a:moveTo>
                  <a:pt x="4695613" y="1824114"/>
                </a:moveTo>
                <a:cubicBezTo>
                  <a:pt x="4726095" y="1824114"/>
                  <a:pt x="4750805" y="1848824"/>
                  <a:pt x="4750805" y="1879305"/>
                </a:cubicBezTo>
                <a:cubicBezTo>
                  <a:pt x="4750805" y="1909786"/>
                  <a:pt x="4726095" y="1934496"/>
                  <a:pt x="4695613" y="1934496"/>
                </a:cubicBezTo>
                <a:cubicBezTo>
                  <a:pt x="4665131" y="1934496"/>
                  <a:pt x="4640421" y="1909786"/>
                  <a:pt x="4640421" y="1879305"/>
                </a:cubicBezTo>
                <a:cubicBezTo>
                  <a:pt x="4640421" y="1848824"/>
                  <a:pt x="4665131" y="1824114"/>
                  <a:pt x="4695613" y="1824114"/>
                </a:cubicBezTo>
                <a:close/>
                <a:moveTo>
                  <a:pt x="2834762" y="1824114"/>
                </a:moveTo>
                <a:cubicBezTo>
                  <a:pt x="2865244" y="1824114"/>
                  <a:pt x="2889954" y="1848824"/>
                  <a:pt x="2889954" y="1879305"/>
                </a:cubicBezTo>
                <a:cubicBezTo>
                  <a:pt x="2889954" y="1909786"/>
                  <a:pt x="2865244" y="1934496"/>
                  <a:pt x="2834762" y="1934496"/>
                </a:cubicBezTo>
                <a:cubicBezTo>
                  <a:pt x="2804280" y="1934496"/>
                  <a:pt x="2779570" y="1909786"/>
                  <a:pt x="2779570" y="1879305"/>
                </a:cubicBezTo>
                <a:cubicBezTo>
                  <a:pt x="2779570" y="1848824"/>
                  <a:pt x="2804280" y="1824114"/>
                  <a:pt x="2834762" y="1824114"/>
                </a:cubicBezTo>
                <a:close/>
                <a:moveTo>
                  <a:pt x="2707807" y="1824114"/>
                </a:moveTo>
                <a:cubicBezTo>
                  <a:pt x="2738289" y="1824114"/>
                  <a:pt x="2762999" y="1848824"/>
                  <a:pt x="2762999" y="1879305"/>
                </a:cubicBezTo>
                <a:cubicBezTo>
                  <a:pt x="2762999" y="1909786"/>
                  <a:pt x="2738289" y="1934496"/>
                  <a:pt x="2707807" y="1934496"/>
                </a:cubicBezTo>
                <a:cubicBezTo>
                  <a:pt x="2677325" y="1934496"/>
                  <a:pt x="2652615" y="1909786"/>
                  <a:pt x="2652615" y="1879305"/>
                </a:cubicBezTo>
                <a:cubicBezTo>
                  <a:pt x="2652615" y="1848824"/>
                  <a:pt x="2677325" y="1824114"/>
                  <a:pt x="2707807" y="1824114"/>
                </a:cubicBezTo>
                <a:close/>
                <a:moveTo>
                  <a:pt x="2570834" y="1824114"/>
                </a:moveTo>
                <a:cubicBezTo>
                  <a:pt x="2601315" y="1824114"/>
                  <a:pt x="2626025" y="1848824"/>
                  <a:pt x="2626025" y="1879305"/>
                </a:cubicBezTo>
                <a:cubicBezTo>
                  <a:pt x="2626025" y="1909786"/>
                  <a:pt x="2601315" y="1934496"/>
                  <a:pt x="2570834" y="1934496"/>
                </a:cubicBezTo>
                <a:cubicBezTo>
                  <a:pt x="2540351" y="1934496"/>
                  <a:pt x="2515641" y="1909786"/>
                  <a:pt x="2515641" y="1879305"/>
                </a:cubicBezTo>
                <a:cubicBezTo>
                  <a:pt x="2515641" y="1848824"/>
                  <a:pt x="2540351" y="1824114"/>
                  <a:pt x="2570834" y="1824114"/>
                </a:cubicBezTo>
                <a:close/>
                <a:moveTo>
                  <a:pt x="2437196" y="1824114"/>
                </a:moveTo>
                <a:cubicBezTo>
                  <a:pt x="2467679" y="1824114"/>
                  <a:pt x="2492389" y="1848824"/>
                  <a:pt x="2492389" y="1879305"/>
                </a:cubicBezTo>
                <a:cubicBezTo>
                  <a:pt x="2492389" y="1909786"/>
                  <a:pt x="2467679" y="1934496"/>
                  <a:pt x="2437196" y="1934496"/>
                </a:cubicBezTo>
                <a:cubicBezTo>
                  <a:pt x="2406715" y="1934496"/>
                  <a:pt x="2382005" y="1909786"/>
                  <a:pt x="2382005" y="1879305"/>
                </a:cubicBezTo>
                <a:cubicBezTo>
                  <a:pt x="2382005" y="1848824"/>
                  <a:pt x="2406715" y="1824114"/>
                  <a:pt x="2437196" y="1824114"/>
                </a:cubicBezTo>
                <a:close/>
                <a:moveTo>
                  <a:pt x="2303564" y="1824114"/>
                </a:moveTo>
                <a:cubicBezTo>
                  <a:pt x="2334046" y="1824114"/>
                  <a:pt x="2358756" y="1848824"/>
                  <a:pt x="2358756" y="1879305"/>
                </a:cubicBezTo>
                <a:cubicBezTo>
                  <a:pt x="2358756" y="1909786"/>
                  <a:pt x="2334046" y="1934496"/>
                  <a:pt x="2303564" y="1934496"/>
                </a:cubicBezTo>
                <a:cubicBezTo>
                  <a:pt x="2273082" y="1934496"/>
                  <a:pt x="2248372" y="1909786"/>
                  <a:pt x="2248372" y="1879305"/>
                </a:cubicBezTo>
                <a:cubicBezTo>
                  <a:pt x="2248372" y="1848824"/>
                  <a:pt x="2273082" y="1824114"/>
                  <a:pt x="2303564" y="1824114"/>
                </a:cubicBezTo>
                <a:close/>
                <a:moveTo>
                  <a:pt x="2173271" y="1824114"/>
                </a:moveTo>
                <a:cubicBezTo>
                  <a:pt x="2203753" y="1824114"/>
                  <a:pt x="2228463" y="1848824"/>
                  <a:pt x="2228463" y="1879305"/>
                </a:cubicBezTo>
                <a:cubicBezTo>
                  <a:pt x="2228463" y="1909786"/>
                  <a:pt x="2203753" y="1934496"/>
                  <a:pt x="2173271" y="1934496"/>
                </a:cubicBezTo>
                <a:cubicBezTo>
                  <a:pt x="2142789" y="1934496"/>
                  <a:pt x="2118079" y="1909786"/>
                  <a:pt x="2118079" y="1879305"/>
                </a:cubicBezTo>
                <a:cubicBezTo>
                  <a:pt x="2118079" y="1848824"/>
                  <a:pt x="2142789" y="1824114"/>
                  <a:pt x="2173271" y="1824114"/>
                </a:cubicBezTo>
                <a:close/>
                <a:moveTo>
                  <a:pt x="2039637" y="1824114"/>
                </a:moveTo>
                <a:cubicBezTo>
                  <a:pt x="2070119" y="1824114"/>
                  <a:pt x="2094830" y="1848824"/>
                  <a:pt x="2094830" y="1879305"/>
                </a:cubicBezTo>
                <a:cubicBezTo>
                  <a:pt x="2094830" y="1909786"/>
                  <a:pt x="2070119" y="1934496"/>
                  <a:pt x="2039637" y="1934496"/>
                </a:cubicBezTo>
                <a:cubicBezTo>
                  <a:pt x="2009155" y="1934496"/>
                  <a:pt x="1984445" y="1909786"/>
                  <a:pt x="1984445" y="1879305"/>
                </a:cubicBezTo>
                <a:cubicBezTo>
                  <a:pt x="1984445" y="1848824"/>
                  <a:pt x="2009155" y="1824114"/>
                  <a:pt x="2039637" y="1824114"/>
                </a:cubicBezTo>
                <a:close/>
                <a:moveTo>
                  <a:pt x="1909341" y="1824114"/>
                </a:moveTo>
                <a:cubicBezTo>
                  <a:pt x="1939823" y="1824114"/>
                  <a:pt x="1964533" y="1848824"/>
                  <a:pt x="1964533" y="1879305"/>
                </a:cubicBezTo>
                <a:cubicBezTo>
                  <a:pt x="1964533" y="1909786"/>
                  <a:pt x="1939823" y="1934496"/>
                  <a:pt x="1909341" y="1934496"/>
                </a:cubicBezTo>
                <a:cubicBezTo>
                  <a:pt x="1878859" y="1934496"/>
                  <a:pt x="1854149" y="1909786"/>
                  <a:pt x="1854149" y="1879305"/>
                </a:cubicBezTo>
                <a:cubicBezTo>
                  <a:pt x="1854149" y="1848824"/>
                  <a:pt x="1878859" y="1824114"/>
                  <a:pt x="1909341" y="1824114"/>
                </a:cubicBezTo>
                <a:close/>
                <a:moveTo>
                  <a:pt x="1779049" y="1824114"/>
                </a:moveTo>
                <a:cubicBezTo>
                  <a:pt x="1809531" y="1824114"/>
                  <a:pt x="1834241" y="1848824"/>
                  <a:pt x="1834241" y="1879305"/>
                </a:cubicBezTo>
                <a:cubicBezTo>
                  <a:pt x="1834241" y="1909786"/>
                  <a:pt x="1809531" y="1934496"/>
                  <a:pt x="1779049" y="1934496"/>
                </a:cubicBezTo>
                <a:cubicBezTo>
                  <a:pt x="1748566" y="1934496"/>
                  <a:pt x="1723856" y="1909786"/>
                  <a:pt x="1723856" y="1879305"/>
                </a:cubicBezTo>
                <a:cubicBezTo>
                  <a:pt x="1723856" y="1848824"/>
                  <a:pt x="1748566" y="1824114"/>
                  <a:pt x="1779049" y="1824114"/>
                </a:cubicBezTo>
                <a:close/>
                <a:moveTo>
                  <a:pt x="1645413" y="1824114"/>
                </a:moveTo>
                <a:cubicBezTo>
                  <a:pt x="1675895" y="1824114"/>
                  <a:pt x="1700604" y="1848824"/>
                  <a:pt x="1700604" y="1879305"/>
                </a:cubicBezTo>
                <a:cubicBezTo>
                  <a:pt x="1700604" y="1909786"/>
                  <a:pt x="1675895" y="1934496"/>
                  <a:pt x="1645413" y="1934496"/>
                </a:cubicBezTo>
                <a:cubicBezTo>
                  <a:pt x="1614930" y="1934496"/>
                  <a:pt x="1590220" y="1909786"/>
                  <a:pt x="1590220" y="1879305"/>
                </a:cubicBezTo>
                <a:cubicBezTo>
                  <a:pt x="1590220" y="1848824"/>
                  <a:pt x="1614930" y="1824114"/>
                  <a:pt x="1645413" y="1824114"/>
                </a:cubicBezTo>
                <a:close/>
                <a:moveTo>
                  <a:pt x="1515120" y="1824114"/>
                </a:moveTo>
                <a:cubicBezTo>
                  <a:pt x="1545602" y="1824114"/>
                  <a:pt x="1570311" y="1848824"/>
                  <a:pt x="1570311" y="1879305"/>
                </a:cubicBezTo>
                <a:cubicBezTo>
                  <a:pt x="1570311" y="1909786"/>
                  <a:pt x="1545602" y="1934496"/>
                  <a:pt x="1515120" y="1934496"/>
                </a:cubicBezTo>
                <a:cubicBezTo>
                  <a:pt x="1484638" y="1934496"/>
                  <a:pt x="1459927" y="1909786"/>
                  <a:pt x="1459927" y="1879305"/>
                </a:cubicBezTo>
                <a:cubicBezTo>
                  <a:pt x="1459927" y="1848824"/>
                  <a:pt x="1484638" y="1824114"/>
                  <a:pt x="1515120" y="1824114"/>
                </a:cubicBezTo>
                <a:close/>
                <a:moveTo>
                  <a:pt x="1381486" y="1824114"/>
                </a:moveTo>
                <a:cubicBezTo>
                  <a:pt x="1411968" y="1824114"/>
                  <a:pt x="1436678" y="1848824"/>
                  <a:pt x="1436678" y="1879305"/>
                </a:cubicBezTo>
                <a:cubicBezTo>
                  <a:pt x="1436678" y="1909786"/>
                  <a:pt x="1411968" y="1934496"/>
                  <a:pt x="1381486" y="1934496"/>
                </a:cubicBezTo>
                <a:cubicBezTo>
                  <a:pt x="1351005" y="1934496"/>
                  <a:pt x="1326294" y="1909786"/>
                  <a:pt x="1326294" y="1879305"/>
                </a:cubicBezTo>
                <a:cubicBezTo>
                  <a:pt x="1326294" y="1848824"/>
                  <a:pt x="1351005" y="1824114"/>
                  <a:pt x="1381486" y="1824114"/>
                </a:cubicBezTo>
                <a:close/>
                <a:moveTo>
                  <a:pt x="1251193" y="1824114"/>
                </a:moveTo>
                <a:cubicBezTo>
                  <a:pt x="1281674" y="1824114"/>
                  <a:pt x="1306386" y="1848824"/>
                  <a:pt x="1306386" y="1879305"/>
                </a:cubicBezTo>
                <a:cubicBezTo>
                  <a:pt x="1306386" y="1909786"/>
                  <a:pt x="1281674" y="1934496"/>
                  <a:pt x="1251193" y="1934496"/>
                </a:cubicBezTo>
                <a:cubicBezTo>
                  <a:pt x="1220711" y="1934496"/>
                  <a:pt x="1196001" y="1909786"/>
                  <a:pt x="1196001" y="1879305"/>
                </a:cubicBezTo>
                <a:cubicBezTo>
                  <a:pt x="1196001" y="1848824"/>
                  <a:pt x="1220711" y="1824114"/>
                  <a:pt x="1251193" y="1824114"/>
                </a:cubicBezTo>
                <a:close/>
                <a:moveTo>
                  <a:pt x="4565336" y="1824106"/>
                </a:moveTo>
                <a:cubicBezTo>
                  <a:pt x="4595818" y="1824106"/>
                  <a:pt x="4620528" y="1848816"/>
                  <a:pt x="4620528" y="1879297"/>
                </a:cubicBezTo>
                <a:cubicBezTo>
                  <a:pt x="4620528" y="1909778"/>
                  <a:pt x="4595818" y="1934488"/>
                  <a:pt x="4565336" y="1934488"/>
                </a:cubicBezTo>
                <a:cubicBezTo>
                  <a:pt x="4534854" y="1934488"/>
                  <a:pt x="4510144" y="1909778"/>
                  <a:pt x="4510144" y="1879297"/>
                </a:cubicBezTo>
                <a:cubicBezTo>
                  <a:pt x="4510144" y="1848816"/>
                  <a:pt x="4534854" y="1824106"/>
                  <a:pt x="4565336" y="1824106"/>
                </a:cubicBezTo>
                <a:close/>
                <a:moveTo>
                  <a:pt x="4431689" y="1824098"/>
                </a:moveTo>
                <a:cubicBezTo>
                  <a:pt x="4462171" y="1824098"/>
                  <a:pt x="4486881" y="1848808"/>
                  <a:pt x="4486881" y="1879289"/>
                </a:cubicBezTo>
                <a:cubicBezTo>
                  <a:pt x="4486881" y="1909770"/>
                  <a:pt x="4462171" y="1934480"/>
                  <a:pt x="4431689" y="1934480"/>
                </a:cubicBezTo>
                <a:cubicBezTo>
                  <a:pt x="4401207" y="1934480"/>
                  <a:pt x="4376497" y="1909770"/>
                  <a:pt x="4376497" y="1879289"/>
                </a:cubicBezTo>
                <a:cubicBezTo>
                  <a:pt x="4376497" y="1848808"/>
                  <a:pt x="4401207" y="1824098"/>
                  <a:pt x="4431689" y="1824098"/>
                </a:cubicBezTo>
                <a:close/>
                <a:moveTo>
                  <a:pt x="8801537" y="1707182"/>
                </a:moveTo>
                <a:cubicBezTo>
                  <a:pt x="8832019" y="1707182"/>
                  <a:pt x="8856729" y="1731892"/>
                  <a:pt x="8856729" y="1762373"/>
                </a:cubicBezTo>
                <a:cubicBezTo>
                  <a:pt x="8856729" y="1792854"/>
                  <a:pt x="8832019" y="1817564"/>
                  <a:pt x="8801537" y="1817564"/>
                </a:cubicBezTo>
                <a:cubicBezTo>
                  <a:pt x="8771055" y="1817564"/>
                  <a:pt x="8746345" y="1792854"/>
                  <a:pt x="8746345" y="1762373"/>
                </a:cubicBezTo>
                <a:cubicBezTo>
                  <a:pt x="8746345" y="1731892"/>
                  <a:pt x="8771055" y="1707182"/>
                  <a:pt x="8801537" y="1707182"/>
                </a:cubicBezTo>
                <a:close/>
                <a:moveTo>
                  <a:pt x="8671243" y="1707182"/>
                </a:moveTo>
                <a:cubicBezTo>
                  <a:pt x="8701725" y="1707182"/>
                  <a:pt x="8726435" y="1731892"/>
                  <a:pt x="8726435" y="1762373"/>
                </a:cubicBezTo>
                <a:cubicBezTo>
                  <a:pt x="8726435" y="1792854"/>
                  <a:pt x="8701725" y="1817564"/>
                  <a:pt x="8671243" y="1817564"/>
                </a:cubicBezTo>
                <a:cubicBezTo>
                  <a:pt x="8640761" y="1817564"/>
                  <a:pt x="8616051" y="1792854"/>
                  <a:pt x="8616051" y="1762373"/>
                </a:cubicBezTo>
                <a:cubicBezTo>
                  <a:pt x="8616051" y="1731892"/>
                  <a:pt x="8640761" y="1707182"/>
                  <a:pt x="8671243" y="1707182"/>
                </a:cubicBezTo>
                <a:close/>
                <a:moveTo>
                  <a:pt x="8537609" y="1707182"/>
                </a:moveTo>
                <a:cubicBezTo>
                  <a:pt x="8568091" y="1707182"/>
                  <a:pt x="8592801" y="1731892"/>
                  <a:pt x="8592801" y="1762373"/>
                </a:cubicBezTo>
                <a:cubicBezTo>
                  <a:pt x="8592801" y="1792854"/>
                  <a:pt x="8568091" y="1817564"/>
                  <a:pt x="8537609" y="1817564"/>
                </a:cubicBezTo>
                <a:cubicBezTo>
                  <a:pt x="8507127" y="1817564"/>
                  <a:pt x="8482417" y="1792854"/>
                  <a:pt x="8482417" y="1762373"/>
                </a:cubicBezTo>
                <a:cubicBezTo>
                  <a:pt x="8482417" y="1731892"/>
                  <a:pt x="8507127" y="1707182"/>
                  <a:pt x="8537609" y="1707182"/>
                </a:cubicBezTo>
                <a:close/>
                <a:moveTo>
                  <a:pt x="8407318" y="1707182"/>
                </a:moveTo>
                <a:cubicBezTo>
                  <a:pt x="8437800" y="1707182"/>
                  <a:pt x="8462510" y="1731892"/>
                  <a:pt x="8462510" y="1762373"/>
                </a:cubicBezTo>
                <a:cubicBezTo>
                  <a:pt x="8462510" y="1792854"/>
                  <a:pt x="8437800" y="1817564"/>
                  <a:pt x="8407318" y="1817564"/>
                </a:cubicBezTo>
                <a:cubicBezTo>
                  <a:pt x="8376836" y="1817564"/>
                  <a:pt x="8352126" y="1792854"/>
                  <a:pt x="8352126" y="1762373"/>
                </a:cubicBezTo>
                <a:cubicBezTo>
                  <a:pt x="8352126" y="1731892"/>
                  <a:pt x="8376836" y="1707182"/>
                  <a:pt x="8407318" y="1707182"/>
                </a:cubicBezTo>
                <a:close/>
                <a:moveTo>
                  <a:pt x="8273682" y="1707182"/>
                </a:moveTo>
                <a:cubicBezTo>
                  <a:pt x="8304164" y="1707182"/>
                  <a:pt x="8328874" y="1731892"/>
                  <a:pt x="8328874" y="1762373"/>
                </a:cubicBezTo>
                <a:cubicBezTo>
                  <a:pt x="8328874" y="1792854"/>
                  <a:pt x="8304164" y="1817564"/>
                  <a:pt x="8273682" y="1817564"/>
                </a:cubicBezTo>
                <a:cubicBezTo>
                  <a:pt x="8243200" y="1817564"/>
                  <a:pt x="8218490" y="1792854"/>
                  <a:pt x="8218490" y="1762373"/>
                </a:cubicBezTo>
                <a:cubicBezTo>
                  <a:pt x="8218490" y="1731892"/>
                  <a:pt x="8243200" y="1707182"/>
                  <a:pt x="8273682" y="1707182"/>
                </a:cubicBezTo>
                <a:close/>
                <a:moveTo>
                  <a:pt x="8143386" y="1707182"/>
                </a:moveTo>
                <a:cubicBezTo>
                  <a:pt x="8173868" y="1707182"/>
                  <a:pt x="8198578" y="1731892"/>
                  <a:pt x="8198578" y="1762373"/>
                </a:cubicBezTo>
                <a:cubicBezTo>
                  <a:pt x="8198578" y="1792854"/>
                  <a:pt x="8173868" y="1817564"/>
                  <a:pt x="8143386" y="1817564"/>
                </a:cubicBezTo>
                <a:cubicBezTo>
                  <a:pt x="8112904" y="1817564"/>
                  <a:pt x="8088194" y="1792854"/>
                  <a:pt x="8088194" y="1762373"/>
                </a:cubicBezTo>
                <a:cubicBezTo>
                  <a:pt x="8088194" y="1731892"/>
                  <a:pt x="8112904" y="1707182"/>
                  <a:pt x="8143386" y="1707182"/>
                </a:cubicBezTo>
                <a:close/>
                <a:moveTo>
                  <a:pt x="8009752" y="1707182"/>
                </a:moveTo>
                <a:cubicBezTo>
                  <a:pt x="8040234" y="1707182"/>
                  <a:pt x="8064944" y="1731892"/>
                  <a:pt x="8064944" y="1762373"/>
                </a:cubicBezTo>
                <a:cubicBezTo>
                  <a:pt x="8064944" y="1792854"/>
                  <a:pt x="8040234" y="1817564"/>
                  <a:pt x="8009752" y="1817564"/>
                </a:cubicBezTo>
                <a:cubicBezTo>
                  <a:pt x="7979270" y="1817564"/>
                  <a:pt x="7954560" y="1792854"/>
                  <a:pt x="7954560" y="1762373"/>
                </a:cubicBezTo>
                <a:cubicBezTo>
                  <a:pt x="7954560" y="1731892"/>
                  <a:pt x="7979270" y="1707182"/>
                  <a:pt x="8009752" y="1707182"/>
                </a:cubicBezTo>
                <a:close/>
                <a:moveTo>
                  <a:pt x="7876117" y="1707182"/>
                </a:moveTo>
                <a:cubicBezTo>
                  <a:pt x="7906599" y="1707182"/>
                  <a:pt x="7931309" y="1731892"/>
                  <a:pt x="7931309" y="1762373"/>
                </a:cubicBezTo>
                <a:cubicBezTo>
                  <a:pt x="7931309" y="1792854"/>
                  <a:pt x="7906599" y="1817564"/>
                  <a:pt x="7876117" y="1817564"/>
                </a:cubicBezTo>
                <a:cubicBezTo>
                  <a:pt x="7845635" y="1817564"/>
                  <a:pt x="7820925" y="1792854"/>
                  <a:pt x="7820925" y="1762373"/>
                </a:cubicBezTo>
                <a:cubicBezTo>
                  <a:pt x="7820925" y="1731892"/>
                  <a:pt x="7845635" y="1707182"/>
                  <a:pt x="7876117" y="1707182"/>
                </a:cubicBezTo>
                <a:close/>
                <a:moveTo>
                  <a:pt x="7745824" y="1707182"/>
                </a:moveTo>
                <a:cubicBezTo>
                  <a:pt x="7776306" y="1707182"/>
                  <a:pt x="7801016" y="1731892"/>
                  <a:pt x="7801016" y="1762373"/>
                </a:cubicBezTo>
                <a:cubicBezTo>
                  <a:pt x="7801016" y="1792854"/>
                  <a:pt x="7776306" y="1817564"/>
                  <a:pt x="7745824" y="1817564"/>
                </a:cubicBezTo>
                <a:cubicBezTo>
                  <a:pt x="7715342" y="1817564"/>
                  <a:pt x="7690632" y="1792854"/>
                  <a:pt x="7690632" y="1762373"/>
                </a:cubicBezTo>
                <a:cubicBezTo>
                  <a:pt x="7690632" y="1731892"/>
                  <a:pt x="7715342" y="1707182"/>
                  <a:pt x="7745824" y="1707182"/>
                </a:cubicBezTo>
                <a:close/>
                <a:moveTo>
                  <a:pt x="7608849" y="1707182"/>
                </a:moveTo>
                <a:cubicBezTo>
                  <a:pt x="7639331" y="1707182"/>
                  <a:pt x="7664041" y="1731892"/>
                  <a:pt x="7664041" y="1762373"/>
                </a:cubicBezTo>
                <a:cubicBezTo>
                  <a:pt x="7664041" y="1792854"/>
                  <a:pt x="7639331" y="1817564"/>
                  <a:pt x="7608849" y="1817564"/>
                </a:cubicBezTo>
                <a:cubicBezTo>
                  <a:pt x="7578367" y="1817564"/>
                  <a:pt x="7553657" y="1792854"/>
                  <a:pt x="7553657" y="1762373"/>
                </a:cubicBezTo>
                <a:cubicBezTo>
                  <a:pt x="7553657" y="1731892"/>
                  <a:pt x="7578367" y="1707182"/>
                  <a:pt x="7608849" y="1707182"/>
                </a:cubicBezTo>
                <a:close/>
                <a:moveTo>
                  <a:pt x="7481895" y="1707182"/>
                </a:moveTo>
                <a:cubicBezTo>
                  <a:pt x="7512377" y="1707182"/>
                  <a:pt x="7537087" y="1731892"/>
                  <a:pt x="7537087" y="1762373"/>
                </a:cubicBezTo>
                <a:cubicBezTo>
                  <a:pt x="7537087" y="1792854"/>
                  <a:pt x="7512377" y="1817564"/>
                  <a:pt x="7481895" y="1817564"/>
                </a:cubicBezTo>
                <a:cubicBezTo>
                  <a:pt x="7451413" y="1817564"/>
                  <a:pt x="7426703" y="1792854"/>
                  <a:pt x="7426703" y="1762373"/>
                </a:cubicBezTo>
                <a:cubicBezTo>
                  <a:pt x="7426703" y="1731892"/>
                  <a:pt x="7451413" y="1707182"/>
                  <a:pt x="7481895" y="1707182"/>
                </a:cubicBezTo>
                <a:close/>
                <a:moveTo>
                  <a:pt x="7341579" y="1707182"/>
                </a:moveTo>
                <a:cubicBezTo>
                  <a:pt x="7372061" y="1707182"/>
                  <a:pt x="7396771" y="1731892"/>
                  <a:pt x="7396771" y="1762373"/>
                </a:cubicBezTo>
                <a:cubicBezTo>
                  <a:pt x="7396771" y="1792854"/>
                  <a:pt x="7372061" y="1817564"/>
                  <a:pt x="7341579" y="1817564"/>
                </a:cubicBezTo>
                <a:cubicBezTo>
                  <a:pt x="7311097" y="1817564"/>
                  <a:pt x="7286387" y="1792854"/>
                  <a:pt x="7286387" y="1762373"/>
                </a:cubicBezTo>
                <a:cubicBezTo>
                  <a:pt x="7286387" y="1731892"/>
                  <a:pt x="7311097" y="1707182"/>
                  <a:pt x="7341579" y="1707182"/>
                </a:cubicBezTo>
                <a:close/>
                <a:moveTo>
                  <a:pt x="7211286" y="1707182"/>
                </a:moveTo>
                <a:cubicBezTo>
                  <a:pt x="7241768" y="1707182"/>
                  <a:pt x="7266478" y="1731892"/>
                  <a:pt x="7266478" y="1762373"/>
                </a:cubicBezTo>
                <a:cubicBezTo>
                  <a:pt x="7266478" y="1792854"/>
                  <a:pt x="7241768" y="1817564"/>
                  <a:pt x="7211286" y="1817564"/>
                </a:cubicBezTo>
                <a:cubicBezTo>
                  <a:pt x="7180804" y="1817564"/>
                  <a:pt x="7156094" y="1792854"/>
                  <a:pt x="7156094" y="1762373"/>
                </a:cubicBezTo>
                <a:cubicBezTo>
                  <a:pt x="7156094" y="1731892"/>
                  <a:pt x="7180804" y="1707182"/>
                  <a:pt x="7211286" y="1707182"/>
                </a:cubicBezTo>
                <a:close/>
                <a:moveTo>
                  <a:pt x="7080993" y="1707182"/>
                </a:moveTo>
                <a:cubicBezTo>
                  <a:pt x="7111475" y="1707182"/>
                  <a:pt x="7136185" y="1731892"/>
                  <a:pt x="7136185" y="1762373"/>
                </a:cubicBezTo>
                <a:cubicBezTo>
                  <a:pt x="7136185" y="1792854"/>
                  <a:pt x="7111475" y="1817564"/>
                  <a:pt x="7080993" y="1817564"/>
                </a:cubicBezTo>
                <a:cubicBezTo>
                  <a:pt x="7050511" y="1817564"/>
                  <a:pt x="7025801" y="1792854"/>
                  <a:pt x="7025801" y="1762373"/>
                </a:cubicBezTo>
                <a:cubicBezTo>
                  <a:pt x="7025801" y="1731892"/>
                  <a:pt x="7050511" y="1707182"/>
                  <a:pt x="7080993" y="1707182"/>
                </a:cubicBezTo>
                <a:close/>
                <a:moveTo>
                  <a:pt x="6947357" y="1707182"/>
                </a:moveTo>
                <a:cubicBezTo>
                  <a:pt x="6977839" y="1707182"/>
                  <a:pt x="7002549" y="1731892"/>
                  <a:pt x="7002549" y="1762373"/>
                </a:cubicBezTo>
                <a:cubicBezTo>
                  <a:pt x="7002549" y="1792854"/>
                  <a:pt x="6977839" y="1817564"/>
                  <a:pt x="6947357" y="1817564"/>
                </a:cubicBezTo>
                <a:cubicBezTo>
                  <a:pt x="6916875" y="1817564"/>
                  <a:pt x="6892165" y="1792854"/>
                  <a:pt x="6892165" y="1762373"/>
                </a:cubicBezTo>
                <a:cubicBezTo>
                  <a:pt x="6892165" y="1731892"/>
                  <a:pt x="6916875" y="1707182"/>
                  <a:pt x="6947357" y="1707182"/>
                </a:cubicBezTo>
                <a:close/>
                <a:moveTo>
                  <a:pt x="6817063" y="1707182"/>
                </a:moveTo>
                <a:cubicBezTo>
                  <a:pt x="6847545" y="1707182"/>
                  <a:pt x="6872255" y="1731892"/>
                  <a:pt x="6872255" y="1762373"/>
                </a:cubicBezTo>
                <a:cubicBezTo>
                  <a:pt x="6872255" y="1792854"/>
                  <a:pt x="6847545" y="1817564"/>
                  <a:pt x="6817063" y="1817564"/>
                </a:cubicBezTo>
                <a:cubicBezTo>
                  <a:pt x="6786581" y="1817564"/>
                  <a:pt x="6761871" y="1792854"/>
                  <a:pt x="6761871" y="1762373"/>
                </a:cubicBezTo>
                <a:cubicBezTo>
                  <a:pt x="6761871" y="1731892"/>
                  <a:pt x="6786581" y="1707182"/>
                  <a:pt x="6817063" y="1707182"/>
                </a:cubicBezTo>
                <a:close/>
                <a:moveTo>
                  <a:pt x="6683431" y="1707182"/>
                </a:moveTo>
                <a:cubicBezTo>
                  <a:pt x="6713913" y="1707182"/>
                  <a:pt x="6738623" y="1731892"/>
                  <a:pt x="6738623" y="1762373"/>
                </a:cubicBezTo>
                <a:cubicBezTo>
                  <a:pt x="6738623" y="1792854"/>
                  <a:pt x="6713913" y="1817564"/>
                  <a:pt x="6683431" y="1817564"/>
                </a:cubicBezTo>
                <a:cubicBezTo>
                  <a:pt x="6652949" y="1817564"/>
                  <a:pt x="6628239" y="1792854"/>
                  <a:pt x="6628239" y="1762373"/>
                </a:cubicBezTo>
                <a:cubicBezTo>
                  <a:pt x="6628239" y="1731892"/>
                  <a:pt x="6652949" y="1707182"/>
                  <a:pt x="6683431" y="1707182"/>
                </a:cubicBezTo>
                <a:close/>
                <a:moveTo>
                  <a:pt x="6553137" y="1707182"/>
                </a:moveTo>
                <a:cubicBezTo>
                  <a:pt x="6583619" y="1707182"/>
                  <a:pt x="6608329" y="1731892"/>
                  <a:pt x="6608329" y="1762373"/>
                </a:cubicBezTo>
                <a:cubicBezTo>
                  <a:pt x="6608329" y="1792854"/>
                  <a:pt x="6583619" y="1817564"/>
                  <a:pt x="6553137" y="1817564"/>
                </a:cubicBezTo>
                <a:cubicBezTo>
                  <a:pt x="6522655" y="1817564"/>
                  <a:pt x="6497945" y="1792854"/>
                  <a:pt x="6497945" y="1762373"/>
                </a:cubicBezTo>
                <a:cubicBezTo>
                  <a:pt x="6497945" y="1731892"/>
                  <a:pt x="6522655" y="1707182"/>
                  <a:pt x="6553137" y="1707182"/>
                </a:cubicBezTo>
                <a:close/>
                <a:moveTo>
                  <a:pt x="6419502" y="1707182"/>
                </a:moveTo>
                <a:cubicBezTo>
                  <a:pt x="6449984" y="1707182"/>
                  <a:pt x="6474694" y="1731892"/>
                  <a:pt x="6474694" y="1762373"/>
                </a:cubicBezTo>
                <a:cubicBezTo>
                  <a:pt x="6474694" y="1792854"/>
                  <a:pt x="6449984" y="1817564"/>
                  <a:pt x="6419502" y="1817564"/>
                </a:cubicBezTo>
                <a:cubicBezTo>
                  <a:pt x="6389020" y="1817564"/>
                  <a:pt x="6364310" y="1792854"/>
                  <a:pt x="6364310" y="1762373"/>
                </a:cubicBezTo>
                <a:cubicBezTo>
                  <a:pt x="6364310" y="1731892"/>
                  <a:pt x="6389020" y="1707182"/>
                  <a:pt x="6419502" y="1707182"/>
                </a:cubicBezTo>
                <a:close/>
                <a:moveTo>
                  <a:pt x="6289207" y="1707182"/>
                </a:moveTo>
                <a:cubicBezTo>
                  <a:pt x="6319689" y="1707182"/>
                  <a:pt x="6344399" y="1731892"/>
                  <a:pt x="6344399" y="1762373"/>
                </a:cubicBezTo>
                <a:cubicBezTo>
                  <a:pt x="6344399" y="1792854"/>
                  <a:pt x="6319689" y="1817564"/>
                  <a:pt x="6289207" y="1817564"/>
                </a:cubicBezTo>
                <a:cubicBezTo>
                  <a:pt x="6258725" y="1817564"/>
                  <a:pt x="6234015" y="1792854"/>
                  <a:pt x="6234015" y="1762373"/>
                </a:cubicBezTo>
                <a:cubicBezTo>
                  <a:pt x="6234015" y="1731892"/>
                  <a:pt x="6258725" y="1707182"/>
                  <a:pt x="6289207" y="1707182"/>
                </a:cubicBezTo>
                <a:close/>
                <a:moveTo>
                  <a:pt x="6155572" y="1707182"/>
                </a:moveTo>
                <a:cubicBezTo>
                  <a:pt x="6186054" y="1707182"/>
                  <a:pt x="6210764" y="1731892"/>
                  <a:pt x="6210764" y="1762373"/>
                </a:cubicBezTo>
                <a:cubicBezTo>
                  <a:pt x="6210764" y="1792854"/>
                  <a:pt x="6186054" y="1817564"/>
                  <a:pt x="6155572" y="1817564"/>
                </a:cubicBezTo>
                <a:cubicBezTo>
                  <a:pt x="6125090" y="1817564"/>
                  <a:pt x="6100380" y="1792854"/>
                  <a:pt x="6100380" y="1762373"/>
                </a:cubicBezTo>
                <a:cubicBezTo>
                  <a:pt x="6100380" y="1731892"/>
                  <a:pt x="6125090" y="1707182"/>
                  <a:pt x="6155572" y="1707182"/>
                </a:cubicBezTo>
                <a:close/>
                <a:moveTo>
                  <a:pt x="6021938" y="1707182"/>
                </a:moveTo>
                <a:cubicBezTo>
                  <a:pt x="6052420" y="1707182"/>
                  <a:pt x="6077130" y="1731892"/>
                  <a:pt x="6077130" y="1762373"/>
                </a:cubicBezTo>
                <a:cubicBezTo>
                  <a:pt x="6077130" y="1792854"/>
                  <a:pt x="6052420" y="1817564"/>
                  <a:pt x="6021938" y="1817564"/>
                </a:cubicBezTo>
                <a:cubicBezTo>
                  <a:pt x="5991456" y="1817564"/>
                  <a:pt x="5966746" y="1792854"/>
                  <a:pt x="5966746" y="1762373"/>
                </a:cubicBezTo>
                <a:cubicBezTo>
                  <a:pt x="5966746" y="1731892"/>
                  <a:pt x="5991456" y="1707182"/>
                  <a:pt x="6021938" y="1707182"/>
                </a:cubicBezTo>
                <a:close/>
                <a:moveTo>
                  <a:pt x="5884964" y="1707182"/>
                </a:moveTo>
                <a:cubicBezTo>
                  <a:pt x="5915446" y="1707182"/>
                  <a:pt x="5940156" y="1731892"/>
                  <a:pt x="5940156" y="1762373"/>
                </a:cubicBezTo>
                <a:cubicBezTo>
                  <a:pt x="5940156" y="1792854"/>
                  <a:pt x="5915446" y="1817564"/>
                  <a:pt x="5884964" y="1817564"/>
                </a:cubicBezTo>
                <a:cubicBezTo>
                  <a:pt x="5854482" y="1817564"/>
                  <a:pt x="5829772" y="1792854"/>
                  <a:pt x="5829772" y="1762373"/>
                </a:cubicBezTo>
                <a:cubicBezTo>
                  <a:pt x="5829772" y="1731892"/>
                  <a:pt x="5854482" y="1707182"/>
                  <a:pt x="5884964" y="1707182"/>
                </a:cubicBezTo>
                <a:close/>
                <a:moveTo>
                  <a:pt x="5754670" y="1707182"/>
                </a:moveTo>
                <a:cubicBezTo>
                  <a:pt x="5785152" y="1707182"/>
                  <a:pt x="5809862" y="1731892"/>
                  <a:pt x="5809862" y="1762373"/>
                </a:cubicBezTo>
                <a:cubicBezTo>
                  <a:pt x="5809862" y="1792854"/>
                  <a:pt x="5785152" y="1817564"/>
                  <a:pt x="5754670" y="1817564"/>
                </a:cubicBezTo>
                <a:cubicBezTo>
                  <a:pt x="5724188" y="1817564"/>
                  <a:pt x="5699478" y="1792854"/>
                  <a:pt x="5699478" y="1762373"/>
                </a:cubicBezTo>
                <a:cubicBezTo>
                  <a:pt x="5699478" y="1731892"/>
                  <a:pt x="5724188" y="1707182"/>
                  <a:pt x="5754670" y="1707182"/>
                </a:cubicBezTo>
                <a:close/>
                <a:moveTo>
                  <a:pt x="5621035" y="1707182"/>
                </a:moveTo>
                <a:cubicBezTo>
                  <a:pt x="5651517" y="1707182"/>
                  <a:pt x="5676227" y="1731892"/>
                  <a:pt x="5676227" y="1762373"/>
                </a:cubicBezTo>
                <a:cubicBezTo>
                  <a:pt x="5676227" y="1792854"/>
                  <a:pt x="5651517" y="1817564"/>
                  <a:pt x="5621035" y="1817564"/>
                </a:cubicBezTo>
                <a:cubicBezTo>
                  <a:pt x="5590553" y="1817564"/>
                  <a:pt x="5565843" y="1792854"/>
                  <a:pt x="5565843" y="1762373"/>
                </a:cubicBezTo>
                <a:cubicBezTo>
                  <a:pt x="5565843" y="1731892"/>
                  <a:pt x="5590553" y="1707182"/>
                  <a:pt x="5621035" y="1707182"/>
                </a:cubicBezTo>
                <a:close/>
                <a:moveTo>
                  <a:pt x="5487399" y="1707182"/>
                </a:moveTo>
                <a:cubicBezTo>
                  <a:pt x="5517881" y="1707182"/>
                  <a:pt x="5542591" y="1731892"/>
                  <a:pt x="5542591" y="1762373"/>
                </a:cubicBezTo>
                <a:cubicBezTo>
                  <a:pt x="5542591" y="1792854"/>
                  <a:pt x="5517881" y="1817564"/>
                  <a:pt x="5487399" y="1817564"/>
                </a:cubicBezTo>
                <a:cubicBezTo>
                  <a:pt x="5456917" y="1817564"/>
                  <a:pt x="5432207" y="1792854"/>
                  <a:pt x="5432207" y="1762373"/>
                </a:cubicBezTo>
                <a:cubicBezTo>
                  <a:pt x="5432207" y="1731892"/>
                  <a:pt x="5456917" y="1707182"/>
                  <a:pt x="5487399" y="1707182"/>
                </a:cubicBezTo>
                <a:close/>
                <a:moveTo>
                  <a:pt x="5357105" y="1707182"/>
                </a:moveTo>
                <a:cubicBezTo>
                  <a:pt x="5387587" y="1707182"/>
                  <a:pt x="5412297" y="1731892"/>
                  <a:pt x="5412297" y="1762373"/>
                </a:cubicBezTo>
                <a:cubicBezTo>
                  <a:pt x="5412297" y="1792854"/>
                  <a:pt x="5387587" y="1817564"/>
                  <a:pt x="5357105" y="1817564"/>
                </a:cubicBezTo>
                <a:cubicBezTo>
                  <a:pt x="5326623" y="1817564"/>
                  <a:pt x="5301913" y="1792854"/>
                  <a:pt x="5301913" y="1762373"/>
                </a:cubicBezTo>
                <a:cubicBezTo>
                  <a:pt x="5301913" y="1731892"/>
                  <a:pt x="5326623" y="1707182"/>
                  <a:pt x="5357105" y="1707182"/>
                </a:cubicBezTo>
                <a:close/>
                <a:moveTo>
                  <a:pt x="5223473" y="1707182"/>
                </a:moveTo>
                <a:cubicBezTo>
                  <a:pt x="5253955" y="1707182"/>
                  <a:pt x="5278665" y="1731892"/>
                  <a:pt x="5278665" y="1762373"/>
                </a:cubicBezTo>
                <a:cubicBezTo>
                  <a:pt x="5278665" y="1792854"/>
                  <a:pt x="5253955" y="1817564"/>
                  <a:pt x="5223473" y="1817564"/>
                </a:cubicBezTo>
                <a:cubicBezTo>
                  <a:pt x="5192991" y="1817564"/>
                  <a:pt x="5168281" y="1792854"/>
                  <a:pt x="5168281" y="1762373"/>
                </a:cubicBezTo>
                <a:cubicBezTo>
                  <a:pt x="5168281" y="1731892"/>
                  <a:pt x="5192991" y="1707182"/>
                  <a:pt x="5223473" y="1707182"/>
                </a:cubicBezTo>
                <a:close/>
                <a:moveTo>
                  <a:pt x="5093178" y="1707182"/>
                </a:moveTo>
                <a:cubicBezTo>
                  <a:pt x="5123660" y="1707182"/>
                  <a:pt x="5148370" y="1731892"/>
                  <a:pt x="5148370" y="1762373"/>
                </a:cubicBezTo>
                <a:cubicBezTo>
                  <a:pt x="5148370" y="1792854"/>
                  <a:pt x="5123660" y="1817564"/>
                  <a:pt x="5093178" y="1817564"/>
                </a:cubicBezTo>
                <a:cubicBezTo>
                  <a:pt x="5062696" y="1817564"/>
                  <a:pt x="5037986" y="1792854"/>
                  <a:pt x="5037986" y="1762373"/>
                </a:cubicBezTo>
                <a:cubicBezTo>
                  <a:pt x="5037986" y="1731892"/>
                  <a:pt x="5062696" y="1707182"/>
                  <a:pt x="5093178" y="1707182"/>
                </a:cubicBezTo>
                <a:close/>
                <a:moveTo>
                  <a:pt x="4959543" y="1707182"/>
                </a:moveTo>
                <a:cubicBezTo>
                  <a:pt x="4990025" y="1707182"/>
                  <a:pt x="5014735" y="1731892"/>
                  <a:pt x="5014735" y="1762373"/>
                </a:cubicBezTo>
                <a:cubicBezTo>
                  <a:pt x="5014735" y="1792854"/>
                  <a:pt x="4990025" y="1817564"/>
                  <a:pt x="4959543" y="1817564"/>
                </a:cubicBezTo>
                <a:cubicBezTo>
                  <a:pt x="4929061" y="1817564"/>
                  <a:pt x="4904351" y="1792854"/>
                  <a:pt x="4904351" y="1762373"/>
                </a:cubicBezTo>
                <a:cubicBezTo>
                  <a:pt x="4904351" y="1731892"/>
                  <a:pt x="4929061" y="1707182"/>
                  <a:pt x="4959543" y="1707182"/>
                </a:cubicBezTo>
                <a:close/>
                <a:moveTo>
                  <a:pt x="4829251" y="1707182"/>
                </a:moveTo>
                <a:cubicBezTo>
                  <a:pt x="4859733" y="1707182"/>
                  <a:pt x="4884443" y="1731892"/>
                  <a:pt x="4884443" y="1762373"/>
                </a:cubicBezTo>
                <a:cubicBezTo>
                  <a:pt x="4884443" y="1792854"/>
                  <a:pt x="4859733" y="1817564"/>
                  <a:pt x="4829251" y="1817564"/>
                </a:cubicBezTo>
                <a:cubicBezTo>
                  <a:pt x="4798769" y="1817564"/>
                  <a:pt x="4774059" y="1792854"/>
                  <a:pt x="4774059" y="1762373"/>
                </a:cubicBezTo>
                <a:cubicBezTo>
                  <a:pt x="4774059" y="1731892"/>
                  <a:pt x="4798769" y="1707182"/>
                  <a:pt x="4829251" y="1707182"/>
                </a:cubicBezTo>
                <a:close/>
                <a:moveTo>
                  <a:pt x="4695613" y="1707182"/>
                </a:moveTo>
                <a:cubicBezTo>
                  <a:pt x="4726095" y="1707182"/>
                  <a:pt x="4750805" y="1731892"/>
                  <a:pt x="4750805" y="1762373"/>
                </a:cubicBezTo>
                <a:cubicBezTo>
                  <a:pt x="4750805" y="1792854"/>
                  <a:pt x="4726095" y="1817564"/>
                  <a:pt x="4695613" y="1817564"/>
                </a:cubicBezTo>
                <a:cubicBezTo>
                  <a:pt x="4665131" y="1817564"/>
                  <a:pt x="4640421" y="1792854"/>
                  <a:pt x="4640421" y="1762373"/>
                </a:cubicBezTo>
                <a:cubicBezTo>
                  <a:pt x="4640421" y="1731892"/>
                  <a:pt x="4665131" y="1707182"/>
                  <a:pt x="4695613" y="1707182"/>
                </a:cubicBezTo>
                <a:close/>
                <a:moveTo>
                  <a:pt x="3098681" y="1707182"/>
                </a:moveTo>
                <a:cubicBezTo>
                  <a:pt x="3129163" y="1707182"/>
                  <a:pt x="3153873" y="1731892"/>
                  <a:pt x="3153873" y="1762373"/>
                </a:cubicBezTo>
                <a:cubicBezTo>
                  <a:pt x="3153873" y="1792854"/>
                  <a:pt x="3129163" y="1817564"/>
                  <a:pt x="3098681" y="1817564"/>
                </a:cubicBezTo>
                <a:cubicBezTo>
                  <a:pt x="3068199" y="1817564"/>
                  <a:pt x="3043489" y="1792854"/>
                  <a:pt x="3043489" y="1762373"/>
                </a:cubicBezTo>
                <a:cubicBezTo>
                  <a:pt x="3043489" y="1731892"/>
                  <a:pt x="3068199" y="1707182"/>
                  <a:pt x="3098681" y="1707182"/>
                </a:cubicBezTo>
                <a:close/>
                <a:moveTo>
                  <a:pt x="2971729" y="1707182"/>
                </a:moveTo>
                <a:cubicBezTo>
                  <a:pt x="3002211" y="1707182"/>
                  <a:pt x="3026921" y="1731892"/>
                  <a:pt x="3026921" y="1762373"/>
                </a:cubicBezTo>
                <a:cubicBezTo>
                  <a:pt x="3026921" y="1792854"/>
                  <a:pt x="3002211" y="1817564"/>
                  <a:pt x="2971729" y="1817564"/>
                </a:cubicBezTo>
                <a:cubicBezTo>
                  <a:pt x="2941247" y="1817564"/>
                  <a:pt x="2916537" y="1792854"/>
                  <a:pt x="2916537" y="1762373"/>
                </a:cubicBezTo>
                <a:cubicBezTo>
                  <a:pt x="2916537" y="1731892"/>
                  <a:pt x="2941247" y="1707182"/>
                  <a:pt x="2971729" y="1707182"/>
                </a:cubicBezTo>
                <a:close/>
                <a:moveTo>
                  <a:pt x="2834772" y="1707182"/>
                </a:moveTo>
                <a:cubicBezTo>
                  <a:pt x="2865254" y="1707182"/>
                  <a:pt x="2889964" y="1731892"/>
                  <a:pt x="2889964" y="1762373"/>
                </a:cubicBezTo>
                <a:cubicBezTo>
                  <a:pt x="2889964" y="1792854"/>
                  <a:pt x="2865254" y="1817564"/>
                  <a:pt x="2834772" y="1817564"/>
                </a:cubicBezTo>
                <a:cubicBezTo>
                  <a:pt x="2804290" y="1817564"/>
                  <a:pt x="2779580" y="1792854"/>
                  <a:pt x="2779580" y="1762373"/>
                </a:cubicBezTo>
                <a:cubicBezTo>
                  <a:pt x="2779580" y="1731892"/>
                  <a:pt x="2804290" y="1707182"/>
                  <a:pt x="2834772" y="1707182"/>
                </a:cubicBezTo>
                <a:close/>
                <a:moveTo>
                  <a:pt x="2707817" y="1707182"/>
                </a:moveTo>
                <a:cubicBezTo>
                  <a:pt x="2738299" y="1707182"/>
                  <a:pt x="2763009" y="1731892"/>
                  <a:pt x="2763009" y="1762373"/>
                </a:cubicBezTo>
                <a:cubicBezTo>
                  <a:pt x="2763009" y="1792854"/>
                  <a:pt x="2738299" y="1817564"/>
                  <a:pt x="2707817" y="1817564"/>
                </a:cubicBezTo>
                <a:cubicBezTo>
                  <a:pt x="2677336" y="1817564"/>
                  <a:pt x="2652625" y="1792854"/>
                  <a:pt x="2652625" y="1762373"/>
                </a:cubicBezTo>
                <a:cubicBezTo>
                  <a:pt x="2652625" y="1731892"/>
                  <a:pt x="2677336" y="1707182"/>
                  <a:pt x="2707817" y="1707182"/>
                </a:cubicBezTo>
                <a:close/>
                <a:moveTo>
                  <a:pt x="2570843" y="1707182"/>
                </a:moveTo>
                <a:cubicBezTo>
                  <a:pt x="2601326" y="1707182"/>
                  <a:pt x="2626036" y="1731892"/>
                  <a:pt x="2626036" y="1762373"/>
                </a:cubicBezTo>
                <a:cubicBezTo>
                  <a:pt x="2626036" y="1792854"/>
                  <a:pt x="2601326" y="1817564"/>
                  <a:pt x="2570843" y="1817564"/>
                </a:cubicBezTo>
                <a:cubicBezTo>
                  <a:pt x="2540362" y="1817564"/>
                  <a:pt x="2515651" y="1792854"/>
                  <a:pt x="2515651" y="1762373"/>
                </a:cubicBezTo>
                <a:cubicBezTo>
                  <a:pt x="2515651" y="1731892"/>
                  <a:pt x="2540362" y="1707182"/>
                  <a:pt x="2570843" y="1707182"/>
                </a:cubicBezTo>
                <a:close/>
                <a:moveTo>
                  <a:pt x="2437207" y="1707182"/>
                </a:moveTo>
                <a:cubicBezTo>
                  <a:pt x="2467689" y="1707182"/>
                  <a:pt x="2492398" y="1731892"/>
                  <a:pt x="2492398" y="1762373"/>
                </a:cubicBezTo>
                <a:cubicBezTo>
                  <a:pt x="2492398" y="1792854"/>
                  <a:pt x="2467689" y="1817564"/>
                  <a:pt x="2437207" y="1817564"/>
                </a:cubicBezTo>
                <a:cubicBezTo>
                  <a:pt x="2406725" y="1817564"/>
                  <a:pt x="2382015" y="1792854"/>
                  <a:pt x="2382015" y="1762373"/>
                </a:cubicBezTo>
                <a:cubicBezTo>
                  <a:pt x="2382015" y="1731892"/>
                  <a:pt x="2406725" y="1707182"/>
                  <a:pt x="2437207" y="1707182"/>
                </a:cubicBezTo>
                <a:close/>
                <a:moveTo>
                  <a:pt x="2303575" y="1707182"/>
                </a:moveTo>
                <a:cubicBezTo>
                  <a:pt x="2334057" y="1707182"/>
                  <a:pt x="2358767" y="1731892"/>
                  <a:pt x="2358767" y="1762373"/>
                </a:cubicBezTo>
                <a:cubicBezTo>
                  <a:pt x="2358767" y="1792854"/>
                  <a:pt x="2334057" y="1817564"/>
                  <a:pt x="2303575" y="1817564"/>
                </a:cubicBezTo>
                <a:cubicBezTo>
                  <a:pt x="2273093" y="1817564"/>
                  <a:pt x="2248383" y="1792854"/>
                  <a:pt x="2248383" y="1762373"/>
                </a:cubicBezTo>
                <a:cubicBezTo>
                  <a:pt x="2248383" y="1731892"/>
                  <a:pt x="2273093" y="1707182"/>
                  <a:pt x="2303575" y="1707182"/>
                </a:cubicBezTo>
                <a:close/>
                <a:moveTo>
                  <a:pt x="2173282" y="1707182"/>
                </a:moveTo>
                <a:cubicBezTo>
                  <a:pt x="2203764" y="1707182"/>
                  <a:pt x="2228474" y="1731892"/>
                  <a:pt x="2228474" y="1762373"/>
                </a:cubicBezTo>
                <a:cubicBezTo>
                  <a:pt x="2228474" y="1792854"/>
                  <a:pt x="2203764" y="1817564"/>
                  <a:pt x="2173282" y="1817564"/>
                </a:cubicBezTo>
                <a:cubicBezTo>
                  <a:pt x="2142800" y="1817564"/>
                  <a:pt x="2118090" y="1792854"/>
                  <a:pt x="2118090" y="1762373"/>
                </a:cubicBezTo>
                <a:cubicBezTo>
                  <a:pt x="2118090" y="1731892"/>
                  <a:pt x="2142800" y="1707182"/>
                  <a:pt x="2173282" y="1707182"/>
                </a:cubicBezTo>
                <a:close/>
                <a:moveTo>
                  <a:pt x="2039648" y="1707182"/>
                </a:moveTo>
                <a:cubicBezTo>
                  <a:pt x="2070129" y="1707182"/>
                  <a:pt x="2094840" y="1731892"/>
                  <a:pt x="2094840" y="1762373"/>
                </a:cubicBezTo>
                <a:cubicBezTo>
                  <a:pt x="2094840" y="1792854"/>
                  <a:pt x="2070129" y="1817564"/>
                  <a:pt x="2039648" y="1817564"/>
                </a:cubicBezTo>
                <a:cubicBezTo>
                  <a:pt x="2009165" y="1817564"/>
                  <a:pt x="1984455" y="1792854"/>
                  <a:pt x="1984455" y="1762373"/>
                </a:cubicBezTo>
                <a:cubicBezTo>
                  <a:pt x="1984455" y="1731892"/>
                  <a:pt x="2009165" y="1707182"/>
                  <a:pt x="2039648" y="1707182"/>
                </a:cubicBezTo>
                <a:close/>
                <a:moveTo>
                  <a:pt x="1909353" y="1707182"/>
                </a:moveTo>
                <a:cubicBezTo>
                  <a:pt x="1939835" y="1707182"/>
                  <a:pt x="1964545" y="1731892"/>
                  <a:pt x="1964545" y="1762373"/>
                </a:cubicBezTo>
                <a:cubicBezTo>
                  <a:pt x="1964545" y="1792854"/>
                  <a:pt x="1939835" y="1817564"/>
                  <a:pt x="1909353" y="1817564"/>
                </a:cubicBezTo>
                <a:cubicBezTo>
                  <a:pt x="1878870" y="1817564"/>
                  <a:pt x="1854161" y="1792854"/>
                  <a:pt x="1854161" y="1762373"/>
                </a:cubicBezTo>
                <a:cubicBezTo>
                  <a:pt x="1854161" y="1731892"/>
                  <a:pt x="1878870" y="1707182"/>
                  <a:pt x="1909353" y="1707182"/>
                </a:cubicBezTo>
                <a:close/>
                <a:moveTo>
                  <a:pt x="1779058" y="1707182"/>
                </a:moveTo>
                <a:cubicBezTo>
                  <a:pt x="1809540" y="1707182"/>
                  <a:pt x="1834251" y="1731892"/>
                  <a:pt x="1834251" y="1762373"/>
                </a:cubicBezTo>
                <a:cubicBezTo>
                  <a:pt x="1834251" y="1792854"/>
                  <a:pt x="1809540" y="1817564"/>
                  <a:pt x="1779058" y="1817564"/>
                </a:cubicBezTo>
                <a:cubicBezTo>
                  <a:pt x="1748577" y="1817564"/>
                  <a:pt x="1723867" y="1792854"/>
                  <a:pt x="1723867" y="1762373"/>
                </a:cubicBezTo>
                <a:cubicBezTo>
                  <a:pt x="1723867" y="1731892"/>
                  <a:pt x="1748577" y="1707182"/>
                  <a:pt x="1779058" y="1707182"/>
                </a:cubicBezTo>
                <a:close/>
                <a:moveTo>
                  <a:pt x="1645422" y="1707182"/>
                </a:moveTo>
                <a:cubicBezTo>
                  <a:pt x="1675906" y="1707182"/>
                  <a:pt x="1700617" y="1731892"/>
                  <a:pt x="1700617" y="1762373"/>
                </a:cubicBezTo>
                <a:cubicBezTo>
                  <a:pt x="1700617" y="1792854"/>
                  <a:pt x="1675906" y="1817564"/>
                  <a:pt x="1645422" y="1817564"/>
                </a:cubicBezTo>
                <a:cubicBezTo>
                  <a:pt x="1614940" y="1817564"/>
                  <a:pt x="1590230" y="1792854"/>
                  <a:pt x="1590230" y="1762373"/>
                </a:cubicBezTo>
                <a:cubicBezTo>
                  <a:pt x="1590230" y="1731892"/>
                  <a:pt x="1614940" y="1707182"/>
                  <a:pt x="1645422" y="1707182"/>
                </a:cubicBezTo>
                <a:close/>
                <a:moveTo>
                  <a:pt x="1515130" y="1707182"/>
                </a:moveTo>
                <a:cubicBezTo>
                  <a:pt x="1545612" y="1707182"/>
                  <a:pt x="1570322" y="1731892"/>
                  <a:pt x="1570322" y="1762373"/>
                </a:cubicBezTo>
                <a:cubicBezTo>
                  <a:pt x="1570322" y="1792854"/>
                  <a:pt x="1545612" y="1817564"/>
                  <a:pt x="1515130" y="1817564"/>
                </a:cubicBezTo>
                <a:cubicBezTo>
                  <a:pt x="1484648" y="1817564"/>
                  <a:pt x="1459938" y="1792854"/>
                  <a:pt x="1459938" y="1762373"/>
                </a:cubicBezTo>
                <a:cubicBezTo>
                  <a:pt x="1459938" y="1731892"/>
                  <a:pt x="1484648" y="1707182"/>
                  <a:pt x="1515130" y="1707182"/>
                </a:cubicBezTo>
                <a:close/>
                <a:moveTo>
                  <a:pt x="1381494" y="1707182"/>
                </a:moveTo>
                <a:cubicBezTo>
                  <a:pt x="1411978" y="1707182"/>
                  <a:pt x="1436688" y="1731892"/>
                  <a:pt x="1436688" y="1762373"/>
                </a:cubicBezTo>
                <a:cubicBezTo>
                  <a:pt x="1436688" y="1792854"/>
                  <a:pt x="1411978" y="1817564"/>
                  <a:pt x="1381494" y="1817564"/>
                </a:cubicBezTo>
                <a:cubicBezTo>
                  <a:pt x="1351014" y="1817564"/>
                  <a:pt x="1326303" y="1792854"/>
                  <a:pt x="1326303" y="1762373"/>
                </a:cubicBezTo>
                <a:cubicBezTo>
                  <a:pt x="1326303" y="1731892"/>
                  <a:pt x="1351014" y="1707182"/>
                  <a:pt x="1381494" y="1707182"/>
                </a:cubicBezTo>
                <a:close/>
                <a:moveTo>
                  <a:pt x="1251201" y="1707182"/>
                </a:moveTo>
                <a:cubicBezTo>
                  <a:pt x="1281685" y="1707182"/>
                  <a:pt x="1306393" y="1731892"/>
                  <a:pt x="1306393" y="1762373"/>
                </a:cubicBezTo>
                <a:cubicBezTo>
                  <a:pt x="1306393" y="1792854"/>
                  <a:pt x="1281685" y="1817564"/>
                  <a:pt x="1251201" y="1817564"/>
                </a:cubicBezTo>
                <a:cubicBezTo>
                  <a:pt x="1220721" y="1817564"/>
                  <a:pt x="1196010" y="1792854"/>
                  <a:pt x="1196010" y="1762373"/>
                </a:cubicBezTo>
                <a:cubicBezTo>
                  <a:pt x="1196010" y="1731892"/>
                  <a:pt x="1220721" y="1707182"/>
                  <a:pt x="1251201" y="1707182"/>
                </a:cubicBezTo>
                <a:close/>
                <a:moveTo>
                  <a:pt x="1909361" y="1580232"/>
                </a:moveTo>
                <a:cubicBezTo>
                  <a:pt x="1939843" y="1580232"/>
                  <a:pt x="1964554" y="1604942"/>
                  <a:pt x="1964554" y="1635423"/>
                </a:cubicBezTo>
                <a:cubicBezTo>
                  <a:pt x="1964554" y="1665904"/>
                  <a:pt x="1939843" y="1690614"/>
                  <a:pt x="1909361" y="1690614"/>
                </a:cubicBezTo>
                <a:cubicBezTo>
                  <a:pt x="1878879" y="1690614"/>
                  <a:pt x="1854168" y="1665904"/>
                  <a:pt x="1854168" y="1635423"/>
                </a:cubicBezTo>
                <a:cubicBezTo>
                  <a:pt x="1854168" y="1604942"/>
                  <a:pt x="1878879" y="1580232"/>
                  <a:pt x="1909361" y="1580232"/>
                </a:cubicBezTo>
                <a:close/>
                <a:moveTo>
                  <a:pt x="1779065" y="1580232"/>
                </a:moveTo>
                <a:cubicBezTo>
                  <a:pt x="1809547" y="1580232"/>
                  <a:pt x="1834257" y="1604942"/>
                  <a:pt x="1834257" y="1635423"/>
                </a:cubicBezTo>
                <a:cubicBezTo>
                  <a:pt x="1834257" y="1665904"/>
                  <a:pt x="1809547" y="1690614"/>
                  <a:pt x="1779065" y="1690614"/>
                </a:cubicBezTo>
                <a:cubicBezTo>
                  <a:pt x="1748583" y="1690614"/>
                  <a:pt x="1723872" y="1665904"/>
                  <a:pt x="1723872" y="1635423"/>
                </a:cubicBezTo>
                <a:cubicBezTo>
                  <a:pt x="1723872" y="1604942"/>
                  <a:pt x="1748583" y="1580232"/>
                  <a:pt x="1779065" y="1580232"/>
                </a:cubicBezTo>
                <a:close/>
                <a:moveTo>
                  <a:pt x="1645431" y="1580232"/>
                </a:moveTo>
                <a:cubicBezTo>
                  <a:pt x="1675914" y="1580232"/>
                  <a:pt x="1700623" y="1604942"/>
                  <a:pt x="1700623" y="1635423"/>
                </a:cubicBezTo>
                <a:cubicBezTo>
                  <a:pt x="1700623" y="1665904"/>
                  <a:pt x="1675914" y="1690614"/>
                  <a:pt x="1645431" y="1690614"/>
                </a:cubicBezTo>
                <a:cubicBezTo>
                  <a:pt x="1614950" y="1690614"/>
                  <a:pt x="1590238" y="1665904"/>
                  <a:pt x="1590238" y="1635423"/>
                </a:cubicBezTo>
                <a:cubicBezTo>
                  <a:pt x="1590238" y="1604942"/>
                  <a:pt x="1614950" y="1580232"/>
                  <a:pt x="1645431" y="1580232"/>
                </a:cubicBezTo>
                <a:close/>
                <a:moveTo>
                  <a:pt x="1515140" y="1580232"/>
                </a:moveTo>
                <a:cubicBezTo>
                  <a:pt x="1545619" y="1580232"/>
                  <a:pt x="1570329" y="1604942"/>
                  <a:pt x="1570329" y="1635423"/>
                </a:cubicBezTo>
                <a:cubicBezTo>
                  <a:pt x="1570329" y="1665904"/>
                  <a:pt x="1545619" y="1690614"/>
                  <a:pt x="1515140" y="1690614"/>
                </a:cubicBezTo>
                <a:cubicBezTo>
                  <a:pt x="1484656" y="1690614"/>
                  <a:pt x="1459945" y="1665904"/>
                  <a:pt x="1459945" y="1635423"/>
                </a:cubicBezTo>
                <a:cubicBezTo>
                  <a:pt x="1459945" y="1604942"/>
                  <a:pt x="1484656" y="1580232"/>
                  <a:pt x="1515140" y="1580232"/>
                </a:cubicBezTo>
                <a:close/>
                <a:moveTo>
                  <a:pt x="1381504" y="1580232"/>
                </a:moveTo>
                <a:cubicBezTo>
                  <a:pt x="1411984" y="1580232"/>
                  <a:pt x="1436697" y="1604942"/>
                  <a:pt x="1436697" y="1635423"/>
                </a:cubicBezTo>
                <a:cubicBezTo>
                  <a:pt x="1436697" y="1665904"/>
                  <a:pt x="1411984" y="1690614"/>
                  <a:pt x="1381504" y="1690614"/>
                </a:cubicBezTo>
                <a:cubicBezTo>
                  <a:pt x="1351022" y="1690614"/>
                  <a:pt x="1326312" y="1665904"/>
                  <a:pt x="1326312" y="1635423"/>
                </a:cubicBezTo>
                <a:cubicBezTo>
                  <a:pt x="1326312" y="1604942"/>
                  <a:pt x="1351022" y="1580232"/>
                  <a:pt x="1381504" y="1580232"/>
                </a:cubicBezTo>
                <a:close/>
                <a:moveTo>
                  <a:pt x="1251210" y="1580232"/>
                </a:moveTo>
                <a:cubicBezTo>
                  <a:pt x="1281690" y="1580232"/>
                  <a:pt x="1306401" y="1604942"/>
                  <a:pt x="1306401" y="1635423"/>
                </a:cubicBezTo>
                <a:cubicBezTo>
                  <a:pt x="1306401" y="1665904"/>
                  <a:pt x="1281690" y="1690614"/>
                  <a:pt x="1251210" y="1690614"/>
                </a:cubicBezTo>
                <a:cubicBezTo>
                  <a:pt x="1220727" y="1690614"/>
                  <a:pt x="1196016" y="1665904"/>
                  <a:pt x="1196016" y="1635423"/>
                </a:cubicBezTo>
                <a:cubicBezTo>
                  <a:pt x="1196016" y="1604942"/>
                  <a:pt x="1220727" y="1580232"/>
                  <a:pt x="1251210" y="1580232"/>
                </a:cubicBezTo>
                <a:close/>
                <a:moveTo>
                  <a:pt x="9068806" y="1580228"/>
                </a:moveTo>
                <a:cubicBezTo>
                  <a:pt x="9099288" y="1580228"/>
                  <a:pt x="9123998" y="1604938"/>
                  <a:pt x="9123998" y="1635419"/>
                </a:cubicBezTo>
                <a:cubicBezTo>
                  <a:pt x="9123998" y="1665900"/>
                  <a:pt x="9099288" y="1690610"/>
                  <a:pt x="9068806" y="1690610"/>
                </a:cubicBezTo>
                <a:cubicBezTo>
                  <a:pt x="9038324" y="1690610"/>
                  <a:pt x="9013614" y="1665900"/>
                  <a:pt x="9013614" y="1635419"/>
                </a:cubicBezTo>
                <a:cubicBezTo>
                  <a:pt x="9013614" y="1604938"/>
                  <a:pt x="9038324" y="1580228"/>
                  <a:pt x="9068806" y="1580228"/>
                </a:cubicBezTo>
                <a:close/>
                <a:moveTo>
                  <a:pt x="8671243" y="1580228"/>
                </a:moveTo>
                <a:cubicBezTo>
                  <a:pt x="8701725" y="1580228"/>
                  <a:pt x="8726435" y="1604938"/>
                  <a:pt x="8726435" y="1635419"/>
                </a:cubicBezTo>
                <a:cubicBezTo>
                  <a:pt x="8726435" y="1665900"/>
                  <a:pt x="8701725" y="1690610"/>
                  <a:pt x="8671243" y="1690610"/>
                </a:cubicBezTo>
                <a:cubicBezTo>
                  <a:pt x="8640761" y="1690610"/>
                  <a:pt x="8616051" y="1665900"/>
                  <a:pt x="8616051" y="1635419"/>
                </a:cubicBezTo>
                <a:cubicBezTo>
                  <a:pt x="8616051" y="1604938"/>
                  <a:pt x="8640761" y="1580228"/>
                  <a:pt x="8671243" y="1580228"/>
                </a:cubicBezTo>
                <a:close/>
                <a:moveTo>
                  <a:pt x="8537609" y="1580228"/>
                </a:moveTo>
                <a:cubicBezTo>
                  <a:pt x="8568091" y="1580228"/>
                  <a:pt x="8592801" y="1604938"/>
                  <a:pt x="8592801" y="1635419"/>
                </a:cubicBezTo>
                <a:cubicBezTo>
                  <a:pt x="8592801" y="1665900"/>
                  <a:pt x="8568091" y="1690610"/>
                  <a:pt x="8537609" y="1690610"/>
                </a:cubicBezTo>
                <a:cubicBezTo>
                  <a:pt x="8507127" y="1690610"/>
                  <a:pt x="8482417" y="1665900"/>
                  <a:pt x="8482417" y="1635419"/>
                </a:cubicBezTo>
                <a:cubicBezTo>
                  <a:pt x="8482417" y="1604938"/>
                  <a:pt x="8507127" y="1580228"/>
                  <a:pt x="8537609" y="1580228"/>
                </a:cubicBezTo>
                <a:close/>
                <a:moveTo>
                  <a:pt x="8407318" y="1580228"/>
                </a:moveTo>
                <a:cubicBezTo>
                  <a:pt x="8437800" y="1580228"/>
                  <a:pt x="8462510" y="1604938"/>
                  <a:pt x="8462510" y="1635419"/>
                </a:cubicBezTo>
                <a:cubicBezTo>
                  <a:pt x="8462510" y="1665900"/>
                  <a:pt x="8437800" y="1690610"/>
                  <a:pt x="8407318" y="1690610"/>
                </a:cubicBezTo>
                <a:cubicBezTo>
                  <a:pt x="8376836" y="1690610"/>
                  <a:pt x="8352126" y="1665900"/>
                  <a:pt x="8352126" y="1635419"/>
                </a:cubicBezTo>
                <a:cubicBezTo>
                  <a:pt x="8352126" y="1604938"/>
                  <a:pt x="8376836" y="1580228"/>
                  <a:pt x="8407318" y="1580228"/>
                </a:cubicBezTo>
                <a:close/>
                <a:moveTo>
                  <a:pt x="8273682" y="1580228"/>
                </a:moveTo>
                <a:cubicBezTo>
                  <a:pt x="8304164" y="1580228"/>
                  <a:pt x="8328874" y="1604938"/>
                  <a:pt x="8328874" y="1635419"/>
                </a:cubicBezTo>
                <a:cubicBezTo>
                  <a:pt x="8328874" y="1665900"/>
                  <a:pt x="8304164" y="1690610"/>
                  <a:pt x="8273682" y="1690610"/>
                </a:cubicBezTo>
                <a:cubicBezTo>
                  <a:pt x="8243200" y="1690610"/>
                  <a:pt x="8218490" y="1665900"/>
                  <a:pt x="8218490" y="1635419"/>
                </a:cubicBezTo>
                <a:cubicBezTo>
                  <a:pt x="8218490" y="1604938"/>
                  <a:pt x="8243200" y="1580228"/>
                  <a:pt x="8273682" y="1580228"/>
                </a:cubicBezTo>
                <a:close/>
                <a:moveTo>
                  <a:pt x="8143386" y="1580228"/>
                </a:moveTo>
                <a:cubicBezTo>
                  <a:pt x="8173868" y="1580228"/>
                  <a:pt x="8198578" y="1604938"/>
                  <a:pt x="8198578" y="1635419"/>
                </a:cubicBezTo>
                <a:cubicBezTo>
                  <a:pt x="8198578" y="1665900"/>
                  <a:pt x="8173868" y="1690610"/>
                  <a:pt x="8143386" y="1690610"/>
                </a:cubicBezTo>
                <a:cubicBezTo>
                  <a:pt x="8112904" y="1690610"/>
                  <a:pt x="8088194" y="1665900"/>
                  <a:pt x="8088194" y="1635419"/>
                </a:cubicBezTo>
                <a:cubicBezTo>
                  <a:pt x="8088194" y="1604938"/>
                  <a:pt x="8112904" y="1580228"/>
                  <a:pt x="8143386" y="1580228"/>
                </a:cubicBezTo>
                <a:close/>
                <a:moveTo>
                  <a:pt x="8009752" y="1580228"/>
                </a:moveTo>
                <a:cubicBezTo>
                  <a:pt x="8040234" y="1580228"/>
                  <a:pt x="8064944" y="1604938"/>
                  <a:pt x="8064944" y="1635419"/>
                </a:cubicBezTo>
                <a:cubicBezTo>
                  <a:pt x="8064944" y="1665900"/>
                  <a:pt x="8040234" y="1690610"/>
                  <a:pt x="8009752" y="1690610"/>
                </a:cubicBezTo>
                <a:cubicBezTo>
                  <a:pt x="7979270" y="1690610"/>
                  <a:pt x="7954560" y="1665900"/>
                  <a:pt x="7954560" y="1635419"/>
                </a:cubicBezTo>
                <a:cubicBezTo>
                  <a:pt x="7954560" y="1604938"/>
                  <a:pt x="7979270" y="1580228"/>
                  <a:pt x="8009752" y="1580228"/>
                </a:cubicBezTo>
                <a:close/>
                <a:moveTo>
                  <a:pt x="7876117" y="1580228"/>
                </a:moveTo>
                <a:cubicBezTo>
                  <a:pt x="7906599" y="1580228"/>
                  <a:pt x="7931309" y="1604938"/>
                  <a:pt x="7931309" y="1635419"/>
                </a:cubicBezTo>
                <a:cubicBezTo>
                  <a:pt x="7931309" y="1665900"/>
                  <a:pt x="7906599" y="1690610"/>
                  <a:pt x="7876117" y="1690610"/>
                </a:cubicBezTo>
                <a:cubicBezTo>
                  <a:pt x="7845635" y="1690610"/>
                  <a:pt x="7820925" y="1665900"/>
                  <a:pt x="7820925" y="1635419"/>
                </a:cubicBezTo>
                <a:cubicBezTo>
                  <a:pt x="7820925" y="1604938"/>
                  <a:pt x="7845635" y="1580228"/>
                  <a:pt x="7876117" y="1580228"/>
                </a:cubicBezTo>
                <a:close/>
                <a:moveTo>
                  <a:pt x="7745824" y="1580228"/>
                </a:moveTo>
                <a:cubicBezTo>
                  <a:pt x="7776306" y="1580228"/>
                  <a:pt x="7801016" y="1604938"/>
                  <a:pt x="7801016" y="1635419"/>
                </a:cubicBezTo>
                <a:cubicBezTo>
                  <a:pt x="7801016" y="1665900"/>
                  <a:pt x="7776306" y="1690610"/>
                  <a:pt x="7745824" y="1690610"/>
                </a:cubicBezTo>
                <a:cubicBezTo>
                  <a:pt x="7715342" y="1690610"/>
                  <a:pt x="7690632" y="1665900"/>
                  <a:pt x="7690632" y="1635419"/>
                </a:cubicBezTo>
                <a:cubicBezTo>
                  <a:pt x="7690632" y="1604938"/>
                  <a:pt x="7715342" y="1580228"/>
                  <a:pt x="7745824" y="1580228"/>
                </a:cubicBezTo>
                <a:close/>
                <a:moveTo>
                  <a:pt x="7608849" y="1580228"/>
                </a:moveTo>
                <a:cubicBezTo>
                  <a:pt x="7639331" y="1580228"/>
                  <a:pt x="7664041" y="1604938"/>
                  <a:pt x="7664041" y="1635419"/>
                </a:cubicBezTo>
                <a:cubicBezTo>
                  <a:pt x="7664041" y="1665900"/>
                  <a:pt x="7639331" y="1690610"/>
                  <a:pt x="7608849" y="1690610"/>
                </a:cubicBezTo>
                <a:cubicBezTo>
                  <a:pt x="7578367" y="1690610"/>
                  <a:pt x="7553657" y="1665900"/>
                  <a:pt x="7553657" y="1635419"/>
                </a:cubicBezTo>
                <a:cubicBezTo>
                  <a:pt x="7553657" y="1604938"/>
                  <a:pt x="7578367" y="1580228"/>
                  <a:pt x="7608849" y="1580228"/>
                </a:cubicBezTo>
                <a:close/>
                <a:moveTo>
                  <a:pt x="7481895" y="1580228"/>
                </a:moveTo>
                <a:cubicBezTo>
                  <a:pt x="7512377" y="1580228"/>
                  <a:pt x="7537087" y="1604938"/>
                  <a:pt x="7537087" y="1635419"/>
                </a:cubicBezTo>
                <a:cubicBezTo>
                  <a:pt x="7537087" y="1665900"/>
                  <a:pt x="7512377" y="1690610"/>
                  <a:pt x="7481895" y="1690610"/>
                </a:cubicBezTo>
                <a:cubicBezTo>
                  <a:pt x="7451413" y="1690610"/>
                  <a:pt x="7426703" y="1665900"/>
                  <a:pt x="7426703" y="1635419"/>
                </a:cubicBezTo>
                <a:cubicBezTo>
                  <a:pt x="7426703" y="1604938"/>
                  <a:pt x="7451413" y="1580228"/>
                  <a:pt x="7481895" y="1580228"/>
                </a:cubicBezTo>
                <a:close/>
                <a:moveTo>
                  <a:pt x="7341579" y="1580228"/>
                </a:moveTo>
                <a:cubicBezTo>
                  <a:pt x="7372061" y="1580228"/>
                  <a:pt x="7396771" y="1604938"/>
                  <a:pt x="7396771" y="1635419"/>
                </a:cubicBezTo>
                <a:cubicBezTo>
                  <a:pt x="7396771" y="1665900"/>
                  <a:pt x="7372061" y="1690610"/>
                  <a:pt x="7341579" y="1690610"/>
                </a:cubicBezTo>
                <a:cubicBezTo>
                  <a:pt x="7311097" y="1690610"/>
                  <a:pt x="7286387" y="1665900"/>
                  <a:pt x="7286387" y="1635419"/>
                </a:cubicBezTo>
                <a:cubicBezTo>
                  <a:pt x="7286387" y="1604938"/>
                  <a:pt x="7311097" y="1580228"/>
                  <a:pt x="7341579" y="1580228"/>
                </a:cubicBezTo>
                <a:close/>
                <a:moveTo>
                  <a:pt x="7211286" y="1580228"/>
                </a:moveTo>
                <a:cubicBezTo>
                  <a:pt x="7241768" y="1580228"/>
                  <a:pt x="7266478" y="1604938"/>
                  <a:pt x="7266478" y="1635419"/>
                </a:cubicBezTo>
                <a:cubicBezTo>
                  <a:pt x="7266478" y="1665900"/>
                  <a:pt x="7241768" y="1690610"/>
                  <a:pt x="7211286" y="1690610"/>
                </a:cubicBezTo>
                <a:cubicBezTo>
                  <a:pt x="7180804" y="1690610"/>
                  <a:pt x="7156094" y="1665900"/>
                  <a:pt x="7156094" y="1635419"/>
                </a:cubicBezTo>
                <a:cubicBezTo>
                  <a:pt x="7156094" y="1604938"/>
                  <a:pt x="7180804" y="1580228"/>
                  <a:pt x="7211286" y="1580228"/>
                </a:cubicBezTo>
                <a:close/>
                <a:moveTo>
                  <a:pt x="7080993" y="1580228"/>
                </a:moveTo>
                <a:cubicBezTo>
                  <a:pt x="7111475" y="1580228"/>
                  <a:pt x="7136185" y="1604938"/>
                  <a:pt x="7136185" y="1635419"/>
                </a:cubicBezTo>
                <a:cubicBezTo>
                  <a:pt x="7136185" y="1665900"/>
                  <a:pt x="7111475" y="1690610"/>
                  <a:pt x="7080993" y="1690610"/>
                </a:cubicBezTo>
                <a:cubicBezTo>
                  <a:pt x="7050511" y="1690610"/>
                  <a:pt x="7025801" y="1665900"/>
                  <a:pt x="7025801" y="1635419"/>
                </a:cubicBezTo>
                <a:cubicBezTo>
                  <a:pt x="7025801" y="1604938"/>
                  <a:pt x="7050511" y="1580228"/>
                  <a:pt x="7080993" y="1580228"/>
                </a:cubicBezTo>
                <a:close/>
                <a:moveTo>
                  <a:pt x="6947357" y="1580228"/>
                </a:moveTo>
                <a:cubicBezTo>
                  <a:pt x="6977839" y="1580228"/>
                  <a:pt x="7002549" y="1604938"/>
                  <a:pt x="7002549" y="1635419"/>
                </a:cubicBezTo>
                <a:cubicBezTo>
                  <a:pt x="7002549" y="1665900"/>
                  <a:pt x="6977839" y="1690610"/>
                  <a:pt x="6947357" y="1690610"/>
                </a:cubicBezTo>
                <a:cubicBezTo>
                  <a:pt x="6916875" y="1690610"/>
                  <a:pt x="6892165" y="1665900"/>
                  <a:pt x="6892165" y="1635419"/>
                </a:cubicBezTo>
                <a:cubicBezTo>
                  <a:pt x="6892165" y="1604938"/>
                  <a:pt x="6916875" y="1580228"/>
                  <a:pt x="6947357" y="1580228"/>
                </a:cubicBezTo>
                <a:close/>
                <a:moveTo>
                  <a:pt x="6817063" y="1580228"/>
                </a:moveTo>
                <a:cubicBezTo>
                  <a:pt x="6847545" y="1580228"/>
                  <a:pt x="6872255" y="1604938"/>
                  <a:pt x="6872255" y="1635419"/>
                </a:cubicBezTo>
                <a:cubicBezTo>
                  <a:pt x="6872255" y="1665900"/>
                  <a:pt x="6847545" y="1690610"/>
                  <a:pt x="6817063" y="1690610"/>
                </a:cubicBezTo>
                <a:cubicBezTo>
                  <a:pt x="6786581" y="1690610"/>
                  <a:pt x="6761871" y="1665900"/>
                  <a:pt x="6761871" y="1635419"/>
                </a:cubicBezTo>
                <a:cubicBezTo>
                  <a:pt x="6761871" y="1604938"/>
                  <a:pt x="6786581" y="1580228"/>
                  <a:pt x="6817063" y="1580228"/>
                </a:cubicBezTo>
                <a:close/>
                <a:moveTo>
                  <a:pt x="6683431" y="1580228"/>
                </a:moveTo>
                <a:cubicBezTo>
                  <a:pt x="6713913" y="1580228"/>
                  <a:pt x="6738623" y="1604938"/>
                  <a:pt x="6738623" y="1635419"/>
                </a:cubicBezTo>
                <a:cubicBezTo>
                  <a:pt x="6738623" y="1665900"/>
                  <a:pt x="6713913" y="1690610"/>
                  <a:pt x="6683431" y="1690610"/>
                </a:cubicBezTo>
                <a:cubicBezTo>
                  <a:pt x="6652949" y="1690610"/>
                  <a:pt x="6628239" y="1665900"/>
                  <a:pt x="6628239" y="1635419"/>
                </a:cubicBezTo>
                <a:cubicBezTo>
                  <a:pt x="6628239" y="1604938"/>
                  <a:pt x="6652949" y="1580228"/>
                  <a:pt x="6683431" y="1580228"/>
                </a:cubicBezTo>
                <a:close/>
                <a:moveTo>
                  <a:pt x="6553137" y="1580228"/>
                </a:moveTo>
                <a:cubicBezTo>
                  <a:pt x="6583619" y="1580228"/>
                  <a:pt x="6608329" y="1604938"/>
                  <a:pt x="6608329" y="1635419"/>
                </a:cubicBezTo>
                <a:cubicBezTo>
                  <a:pt x="6608329" y="1665900"/>
                  <a:pt x="6583619" y="1690610"/>
                  <a:pt x="6553137" y="1690610"/>
                </a:cubicBezTo>
                <a:cubicBezTo>
                  <a:pt x="6522655" y="1690610"/>
                  <a:pt x="6497945" y="1665900"/>
                  <a:pt x="6497945" y="1635419"/>
                </a:cubicBezTo>
                <a:cubicBezTo>
                  <a:pt x="6497945" y="1604938"/>
                  <a:pt x="6522655" y="1580228"/>
                  <a:pt x="6553137" y="1580228"/>
                </a:cubicBezTo>
                <a:close/>
                <a:moveTo>
                  <a:pt x="6419502" y="1580228"/>
                </a:moveTo>
                <a:cubicBezTo>
                  <a:pt x="6449984" y="1580228"/>
                  <a:pt x="6474694" y="1604938"/>
                  <a:pt x="6474694" y="1635419"/>
                </a:cubicBezTo>
                <a:cubicBezTo>
                  <a:pt x="6474694" y="1665900"/>
                  <a:pt x="6449984" y="1690610"/>
                  <a:pt x="6419502" y="1690610"/>
                </a:cubicBezTo>
                <a:cubicBezTo>
                  <a:pt x="6389020" y="1690610"/>
                  <a:pt x="6364310" y="1665900"/>
                  <a:pt x="6364310" y="1635419"/>
                </a:cubicBezTo>
                <a:cubicBezTo>
                  <a:pt x="6364310" y="1604938"/>
                  <a:pt x="6389020" y="1580228"/>
                  <a:pt x="6419502" y="1580228"/>
                </a:cubicBezTo>
                <a:close/>
                <a:moveTo>
                  <a:pt x="6289208" y="1580228"/>
                </a:moveTo>
                <a:cubicBezTo>
                  <a:pt x="6319690" y="1580228"/>
                  <a:pt x="6344400" y="1604938"/>
                  <a:pt x="6344400" y="1635419"/>
                </a:cubicBezTo>
                <a:cubicBezTo>
                  <a:pt x="6344400" y="1665900"/>
                  <a:pt x="6319690" y="1690610"/>
                  <a:pt x="6289208" y="1690610"/>
                </a:cubicBezTo>
                <a:cubicBezTo>
                  <a:pt x="6258726" y="1690610"/>
                  <a:pt x="6234016" y="1665900"/>
                  <a:pt x="6234016" y="1635419"/>
                </a:cubicBezTo>
                <a:cubicBezTo>
                  <a:pt x="6234016" y="1604938"/>
                  <a:pt x="6258726" y="1580228"/>
                  <a:pt x="6289208" y="1580228"/>
                </a:cubicBezTo>
                <a:close/>
                <a:moveTo>
                  <a:pt x="6155572" y="1580228"/>
                </a:moveTo>
                <a:cubicBezTo>
                  <a:pt x="6186054" y="1580228"/>
                  <a:pt x="6210764" y="1604938"/>
                  <a:pt x="6210764" y="1635419"/>
                </a:cubicBezTo>
                <a:cubicBezTo>
                  <a:pt x="6210764" y="1665900"/>
                  <a:pt x="6186054" y="1690610"/>
                  <a:pt x="6155572" y="1690610"/>
                </a:cubicBezTo>
                <a:cubicBezTo>
                  <a:pt x="6125090" y="1690610"/>
                  <a:pt x="6100380" y="1665900"/>
                  <a:pt x="6100380" y="1635419"/>
                </a:cubicBezTo>
                <a:cubicBezTo>
                  <a:pt x="6100380" y="1604938"/>
                  <a:pt x="6125090" y="1580228"/>
                  <a:pt x="6155572" y="1580228"/>
                </a:cubicBezTo>
                <a:close/>
                <a:moveTo>
                  <a:pt x="6021938" y="1580228"/>
                </a:moveTo>
                <a:cubicBezTo>
                  <a:pt x="6052420" y="1580228"/>
                  <a:pt x="6077130" y="1604938"/>
                  <a:pt x="6077130" y="1635419"/>
                </a:cubicBezTo>
                <a:cubicBezTo>
                  <a:pt x="6077130" y="1665900"/>
                  <a:pt x="6052420" y="1690610"/>
                  <a:pt x="6021938" y="1690610"/>
                </a:cubicBezTo>
                <a:cubicBezTo>
                  <a:pt x="5991456" y="1690610"/>
                  <a:pt x="5966746" y="1665900"/>
                  <a:pt x="5966746" y="1635419"/>
                </a:cubicBezTo>
                <a:cubicBezTo>
                  <a:pt x="5966746" y="1604938"/>
                  <a:pt x="5991456" y="1580228"/>
                  <a:pt x="6021938" y="1580228"/>
                </a:cubicBezTo>
                <a:close/>
                <a:moveTo>
                  <a:pt x="5884964" y="1580228"/>
                </a:moveTo>
                <a:cubicBezTo>
                  <a:pt x="5915446" y="1580228"/>
                  <a:pt x="5940156" y="1604938"/>
                  <a:pt x="5940156" y="1635419"/>
                </a:cubicBezTo>
                <a:cubicBezTo>
                  <a:pt x="5940156" y="1665900"/>
                  <a:pt x="5915446" y="1690610"/>
                  <a:pt x="5884964" y="1690610"/>
                </a:cubicBezTo>
                <a:cubicBezTo>
                  <a:pt x="5854482" y="1690610"/>
                  <a:pt x="5829772" y="1665900"/>
                  <a:pt x="5829772" y="1635419"/>
                </a:cubicBezTo>
                <a:cubicBezTo>
                  <a:pt x="5829772" y="1604938"/>
                  <a:pt x="5854482" y="1580228"/>
                  <a:pt x="5884964" y="1580228"/>
                </a:cubicBezTo>
                <a:close/>
                <a:moveTo>
                  <a:pt x="5754670" y="1580228"/>
                </a:moveTo>
                <a:cubicBezTo>
                  <a:pt x="5785152" y="1580228"/>
                  <a:pt x="5809862" y="1604938"/>
                  <a:pt x="5809862" y="1635419"/>
                </a:cubicBezTo>
                <a:cubicBezTo>
                  <a:pt x="5809862" y="1665900"/>
                  <a:pt x="5785152" y="1690610"/>
                  <a:pt x="5754670" y="1690610"/>
                </a:cubicBezTo>
                <a:cubicBezTo>
                  <a:pt x="5724188" y="1690610"/>
                  <a:pt x="5699478" y="1665900"/>
                  <a:pt x="5699478" y="1635419"/>
                </a:cubicBezTo>
                <a:cubicBezTo>
                  <a:pt x="5699478" y="1604938"/>
                  <a:pt x="5724188" y="1580228"/>
                  <a:pt x="5754670" y="1580228"/>
                </a:cubicBezTo>
                <a:close/>
                <a:moveTo>
                  <a:pt x="5621035" y="1580228"/>
                </a:moveTo>
                <a:cubicBezTo>
                  <a:pt x="5651517" y="1580228"/>
                  <a:pt x="5676227" y="1604938"/>
                  <a:pt x="5676227" y="1635419"/>
                </a:cubicBezTo>
                <a:cubicBezTo>
                  <a:pt x="5676227" y="1665900"/>
                  <a:pt x="5651517" y="1690610"/>
                  <a:pt x="5621035" y="1690610"/>
                </a:cubicBezTo>
                <a:cubicBezTo>
                  <a:pt x="5590553" y="1690610"/>
                  <a:pt x="5565843" y="1665900"/>
                  <a:pt x="5565843" y="1635419"/>
                </a:cubicBezTo>
                <a:cubicBezTo>
                  <a:pt x="5565843" y="1604938"/>
                  <a:pt x="5590553" y="1580228"/>
                  <a:pt x="5621035" y="1580228"/>
                </a:cubicBezTo>
                <a:close/>
                <a:moveTo>
                  <a:pt x="5357105" y="1580228"/>
                </a:moveTo>
                <a:cubicBezTo>
                  <a:pt x="5387587" y="1580228"/>
                  <a:pt x="5412297" y="1604938"/>
                  <a:pt x="5412297" y="1635419"/>
                </a:cubicBezTo>
                <a:cubicBezTo>
                  <a:pt x="5412297" y="1665900"/>
                  <a:pt x="5387587" y="1690610"/>
                  <a:pt x="5357105" y="1690610"/>
                </a:cubicBezTo>
                <a:cubicBezTo>
                  <a:pt x="5326623" y="1690610"/>
                  <a:pt x="5301913" y="1665900"/>
                  <a:pt x="5301913" y="1635419"/>
                </a:cubicBezTo>
                <a:cubicBezTo>
                  <a:pt x="5301913" y="1604938"/>
                  <a:pt x="5326623" y="1580228"/>
                  <a:pt x="5357105" y="1580228"/>
                </a:cubicBezTo>
                <a:close/>
                <a:moveTo>
                  <a:pt x="5223473" y="1580228"/>
                </a:moveTo>
                <a:cubicBezTo>
                  <a:pt x="5253955" y="1580228"/>
                  <a:pt x="5278665" y="1604938"/>
                  <a:pt x="5278665" y="1635419"/>
                </a:cubicBezTo>
                <a:cubicBezTo>
                  <a:pt x="5278665" y="1665900"/>
                  <a:pt x="5253955" y="1690610"/>
                  <a:pt x="5223473" y="1690610"/>
                </a:cubicBezTo>
                <a:cubicBezTo>
                  <a:pt x="5192991" y="1690610"/>
                  <a:pt x="5168281" y="1665900"/>
                  <a:pt x="5168281" y="1635419"/>
                </a:cubicBezTo>
                <a:cubicBezTo>
                  <a:pt x="5168281" y="1604938"/>
                  <a:pt x="5192991" y="1580228"/>
                  <a:pt x="5223473" y="1580228"/>
                </a:cubicBezTo>
                <a:close/>
                <a:moveTo>
                  <a:pt x="5093178" y="1580228"/>
                </a:moveTo>
                <a:cubicBezTo>
                  <a:pt x="5123660" y="1580228"/>
                  <a:pt x="5148370" y="1604938"/>
                  <a:pt x="5148370" y="1635419"/>
                </a:cubicBezTo>
                <a:cubicBezTo>
                  <a:pt x="5148370" y="1665900"/>
                  <a:pt x="5123660" y="1690610"/>
                  <a:pt x="5093178" y="1690610"/>
                </a:cubicBezTo>
                <a:cubicBezTo>
                  <a:pt x="5062696" y="1690610"/>
                  <a:pt x="5037986" y="1665900"/>
                  <a:pt x="5037986" y="1635419"/>
                </a:cubicBezTo>
                <a:cubicBezTo>
                  <a:pt x="5037986" y="1604938"/>
                  <a:pt x="5062696" y="1580228"/>
                  <a:pt x="5093178" y="1580228"/>
                </a:cubicBezTo>
                <a:close/>
                <a:moveTo>
                  <a:pt x="4959543" y="1580228"/>
                </a:moveTo>
                <a:cubicBezTo>
                  <a:pt x="4990025" y="1580228"/>
                  <a:pt x="5014735" y="1604938"/>
                  <a:pt x="5014735" y="1635419"/>
                </a:cubicBezTo>
                <a:cubicBezTo>
                  <a:pt x="5014735" y="1665900"/>
                  <a:pt x="4990025" y="1690610"/>
                  <a:pt x="4959543" y="1690610"/>
                </a:cubicBezTo>
                <a:cubicBezTo>
                  <a:pt x="4929061" y="1690610"/>
                  <a:pt x="4904351" y="1665900"/>
                  <a:pt x="4904351" y="1635419"/>
                </a:cubicBezTo>
                <a:cubicBezTo>
                  <a:pt x="4904351" y="1604938"/>
                  <a:pt x="4929061" y="1580228"/>
                  <a:pt x="4959543" y="1580228"/>
                </a:cubicBezTo>
                <a:close/>
                <a:moveTo>
                  <a:pt x="4829251" y="1580228"/>
                </a:moveTo>
                <a:cubicBezTo>
                  <a:pt x="4859733" y="1580228"/>
                  <a:pt x="4884443" y="1604938"/>
                  <a:pt x="4884443" y="1635419"/>
                </a:cubicBezTo>
                <a:cubicBezTo>
                  <a:pt x="4884443" y="1665900"/>
                  <a:pt x="4859733" y="1690610"/>
                  <a:pt x="4829251" y="1690610"/>
                </a:cubicBezTo>
                <a:cubicBezTo>
                  <a:pt x="4798769" y="1690610"/>
                  <a:pt x="4774059" y="1665900"/>
                  <a:pt x="4774059" y="1635419"/>
                </a:cubicBezTo>
                <a:cubicBezTo>
                  <a:pt x="4774059" y="1604938"/>
                  <a:pt x="4798769" y="1580228"/>
                  <a:pt x="4829251" y="1580228"/>
                </a:cubicBezTo>
                <a:close/>
                <a:moveTo>
                  <a:pt x="4695613" y="1580228"/>
                </a:moveTo>
                <a:cubicBezTo>
                  <a:pt x="4726095" y="1580228"/>
                  <a:pt x="4750805" y="1604938"/>
                  <a:pt x="4750805" y="1635419"/>
                </a:cubicBezTo>
                <a:cubicBezTo>
                  <a:pt x="4750805" y="1665900"/>
                  <a:pt x="4726095" y="1690610"/>
                  <a:pt x="4695613" y="1690610"/>
                </a:cubicBezTo>
                <a:cubicBezTo>
                  <a:pt x="4665131" y="1690610"/>
                  <a:pt x="4640421" y="1665900"/>
                  <a:pt x="4640421" y="1635419"/>
                </a:cubicBezTo>
                <a:cubicBezTo>
                  <a:pt x="4640421" y="1604938"/>
                  <a:pt x="4665131" y="1580228"/>
                  <a:pt x="4695613" y="1580228"/>
                </a:cubicBezTo>
                <a:close/>
                <a:moveTo>
                  <a:pt x="4565322" y="1580228"/>
                </a:moveTo>
                <a:cubicBezTo>
                  <a:pt x="4595804" y="1580228"/>
                  <a:pt x="4620514" y="1604938"/>
                  <a:pt x="4620514" y="1635419"/>
                </a:cubicBezTo>
                <a:cubicBezTo>
                  <a:pt x="4620514" y="1665900"/>
                  <a:pt x="4595804" y="1690610"/>
                  <a:pt x="4565322" y="1690610"/>
                </a:cubicBezTo>
                <a:cubicBezTo>
                  <a:pt x="4534840" y="1690610"/>
                  <a:pt x="4510130" y="1665900"/>
                  <a:pt x="4510130" y="1635419"/>
                </a:cubicBezTo>
                <a:cubicBezTo>
                  <a:pt x="4510130" y="1604938"/>
                  <a:pt x="4534840" y="1580228"/>
                  <a:pt x="4565322" y="1580228"/>
                </a:cubicBezTo>
                <a:close/>
                <a:moveTo>
                  <a:pt x="3098681" y="1580228"/>
                </a:moveTo>
                <a:cubicBezTo>
                  <a:pt x="3129163" y="1580228"/>
                  <a:pt x="3153873" y="1604938"/>
                  <a:pt x="3153873" y="1635419"/>
                </a:cubicBezTo>
                <a:cubicBezTo>
                  <a:pt x="3153873" y="1665900"/>
                  <a:pt x="3129163" y="1690610"/>
                  <a:pt x="3098681" y="1690610"/>
                </a:cubicBezTo>
                <a:cubicBezTo>
                  <a:pt x="3068199" y="1690610"/>
                  <a:pt x="3043489" y="1665900"/>
                  <a:pt x="3043489" y="1635419"/>
                </a:cubicBezTo>
                <a:cubicBezTo>
                  <a:pt x="3043489" y="1604938"/>
                  <a:pt x="3068199" y="1580228"/>
                  <a:pt x="3098681" y="1580228"/>
                </a:cubicBezTo>
                <a:close/>
                <a:moveTo>
                  <a:pt x="2971729" y="1580228"/>
                </a:moveTo>
                <a:cubicBezTo>
                  <a:pt x="3002211" y="1580228"/>
                  <a:pt x="3026921" y="1604938"/>
                  <a:pt x="3026921" y="1635419"/>
                </a:cubicBezTo>
                <a:cubicBezTo>
                  <a:pt x="3026921" y="1665900"/>
                  <a:pt x="3002211" y="1690610"/>
                  <a:pt x="2971729" y="1690610"/>
                </a:cubicBezTo>
                <a:cubicBezTo>
                  <a:pt x="2941247" y="1690610"/>
                  <a:pt x="2916537" y="1665900"/>
                  <a:pt x="2916537" y="1635419"/>
                </a:cubicBezTo>
                <a:cubicBezTo>
                  <a:pt x="2916537" y="1604938"/>
                  <a:pt x="2941247" y="1580228"/>
                  <a:pt x="2971729" y="1580228"/>
                </a:cubicBezTo>
                <a:close/>
                <a:moveTo>
                  <a:pt x="2834783" y="1580228"/>
                </a:moveTo>
                <a:cubicBezTo>
                  <a:pt x="2865264" y="1580228"/>
                  <a:pt x="2889974" y="1604938"/>
                  <a:pt x="2889974" y="1635419"/>
                </a:cubicBezTo>
                <a:cubicBezTo>
                  <a:pt x="2889974" y="1665900"/>
                  <a:pt x="2865264" y="1690610"/>
                  <a:pt x="2834783" y="1690610"/>
                </a:cubicBezTo>
                <a:cubicBezTo>
                  <a:pt x="2804300" y="1690610"/>
                  <a:pt x="2779590" y="1665900"/>
                  <a:pt x="2779590" y="1635419"/>
                </a:cubicBezTo>
                <a:cubicBezTo>
                  <a:pt x="2779590" y="1604938"/>
                  <a:pt x="2804300" y="1580228"/>
                  <a:pt x="2834783" y="1580228"/>
                </a:cubicBezTo>
                <a:close/>
                <a:moveTo>
                  <a:pt x="2707828" y="1580228"/>
                </a:moveTo>
                <a:cubicBezTo>
                  <a:pt x="2738310" y="1580228"/>
                  <a:pt x="2763021" y="1604938"/>
                  <a:pt x="2763021" y="1635419"/>
                </a:cubicBezTo>
                <a:cubicBezTo>
                  <a:pt x="2763021" y="1665900"/>
                  <a:pt x="2738310" y="1690610"/>
                  <a:pt x="2707828" y="1690610"/>
                </a:cubicBezTo>
                <a:cubicBezTo>
                  <a:pt x="2677345" y="1690610"/>
                  <a:pt x="2652636" y="1665900"/>
                  <a:pt x="2652636" y="1635419"/>
                </a:cubicBezTo>
                <a:cubicBezTo>
                  <a:pt x="2652636" y="1604938"/>
                  <a:pt x="2677345" y="1580228"/>
                  <a:pt x="2707828" y="1580228"/>
                </a:cubicBezTo>
                <a:close/>
                <a:moveTo>
                  <a:pt x="2570854" y="1580228"/>
                </a:moveTo>
                <a:cubicBezTo>
                  <a:pt x="2601336" y="1580228"/>
                  <a:pt x="2626046" y="1604938"/>
                  <a:pt x="2626046" y="1635419"/>
                </a:cubicBezTo>
                <a:cubicBezTo>
                  <a:pt x="2626046" y="1665900"/>
                  <a:pt x="2601336" y="1690610"/>
                  <a:pt x="2570854" y="1690610"/>
                </a:cubicBezTo>
                <a:cubicBezTo>
                  <a:pt x="2540372" y="1690610"/>
                  <a:pt x="2515662" y="1665900"/>
                  <a:pt x="2515662" y="1635419"/>
                </a:cubicBezTo>
                <a:cubicBezTo>
                  <a:pt x="2515662" y="1604938"/>
                  <a:pt x="2540372" y="1580228"/>
                  <a:pt x="2570854" y="1580228"/>
                </a:cubicBezTo>
                <a:close/>
                <a:moveTo>
                  <a:pt x="2437218" y="1580228"/>
                </a:moveTo>
                <a:cubicBezTo>
                  <a:pt x="2467700" y="1580228"/>
                  <a:pt x="2492409" y="1604938"/>
                  <a:pt x="2492409" y="1635419"/>
                </a:cubicBezTo>
                <a:cubicBezTo>
                  <a:pt x="2492409" y="1665900"/>
                  <a:pt x="2467700" y="1690610"/>
                  <a:pt x="2437218" y="1690610"/>
                </a:cubicBezTo>
                <a:cubicBezTo>
                  <a:pt x="2406736" y="1690610"/>
                  <a:pt x="2382026" y="1665900"/>
                  <a:pt x="2382026" y="1635419"/>
                </a:cubicBezTo>
                <a:cubicBezTo>
                  <a:pt x="2382026" y="1604938"/>
                  <a:pt x="2406736" y="1580228"/>
                  <a:pt x="2437218" y="1580228"/>
                </a:cubicBezTo>
                <a:close/>
                <a:moveTo>
                  <a:pt x="2303586" y="1580228"/>
                </a:moveTo>
                <a:cubicBezTo>
                  <a:pt x="2334067" y="1580228"/>
                  <a:pt x="2358778" y="1604938"/>
                  <a:pt x="2358778" y="1635419"/>
                </a:cubicBezTo>
                <a:cubicBezTo>
                  <a:pt x="2358778" y="1665900"/>
                  <a:pt x="2334067" y="1690610"/>
                  <a:pt x="2303586" y="1690610"/>
                </a:cubicBezTo>
                <a:cubicBezTo>
                  <a:pt x="2273104" y="1690610"/>
                  <a:pt x="2248394" y="1665900"/>
                  <a:pt x="2248394" y="1635419"/>
                </a:cubicBezTo>
                <a:cubicBezTo>
                  <a:pt x="2248394" y="1604938"/>
                  <a:pt x="2273104" y="1580228"/>
                  <a:pt x="2303586" y="1580228"/>
                </a:cubicBezTo>
                <a:close/>
                <a:moveTo>
                  <a:pt x="2173293" y="1580228"/>
                </a:moveTo>
                <a:cubicBezTo>
                  <a:pt x="2203775" y="1580228"/>
                  <a:pt x="2228486" y="1604938"/>
                  <a:pt x="2228486" y="1635419"/>
                </a:cubicBezTo>
                <a:cubicBezTo>
                  <a:pt x="2228486" y="1665900"/>
                  <a:pt x="2203775" y="1690610"/>
                  <a:pt x="2173293" y="1690610"/>
                </a:cubicBezTo>
                <a:cubicBezTo>
                  <a:pt x="2142811" y="1690610"/>
                  <a:pt x="2118101" y="1665900"/>
                  <a:pt x="2118101" y="1635419"/>
                </a:cubicBezTo>
                <a:cubicBezTo>
                  <a:pt x="2118101" y="1604938"/>
                  <a:pt x="2142811" y="1580228"/>
                  <a:pt x="2173293" y="1580228"/>
                </a:cubicBezTo>
                <a:close/>
                <a:moveTo>
                  <a:pt x="2039658" y="1580228"/>
                </a:moveTo>
                <a:cubicBezTo>
                  <a:pt x="2070140" y="1580228"/>
                  <a:pt x="2094851" y="1604938"/>
                  <a:pt x="2094851" y="1635419"/>
                </a:cubicBezTo>
                <a:cubicBezTo>
                  <a:pt x="2094851" y="1665900"/>
                  <a:pt x="2070140" y="1690610"/>
                  <a:pt x="2039658" y="1690610"/>
                </a:cubicBezTo>
                <a:cubicBezTo>
                  <a:pt x="2009176" y="1690610"/>
                  <a:pt x="1984465" y="1665900"/>
                  <a:pt x="1984465" y="1635419"/>
                </a:cubicBezTo>
                <a:cubicBezTo>
                  <a:pt x="1984465" y="1604938"/>
                  <a:pt x="2009176" y="1580228"/>
                  <a:pt x="2039658" y="1580228"/>
                </a:cubicBezTo>
                <a:close/>
                <a:moveTo>
                  <a:pt x="9068807" y="1459958"/>
                </a:moveTo>
                <a:cubicBezTo>
                  <a:pt x="9099289" y="1459958"/>
                  <a:pt x="9123999" y="1484668"/>
                  <a:pt x="9123999" y="1515149"/>
                </a:cubicBezTo>
                <a:cubicBezTo>
                  <a:pt x="9123999" y="1545630"/>
                  <a:pt x="9099289" y="1570340"/>
                  <a:pt x="9068807" y="1570340"/>
                </a:cubicBezTo>
                <a:cubicBezTo>
                  <a:pt x="9038325" y="1570340"/>
                  <a:pt x="9013615" y="1545630"/>
                  <a:pt x="9013615" y="1515149"/>
                </a:cubicBezTo>
                <a:cubicBezTo>
                  <a:pt x="9013615" y="1484668"/>
                  <a:pt x="9038325" y="1459958"/>
                  <a:pt x="9068807" y="1459958"/>
                </a:cubicBezTo>
                <a:close/>
                <a:moveTo>
                  <a:pt x="8671244" y="1459958"/>
                </a:moveTo>
                <a:cubicBezTo>
                  <a:pt x="8701726" y="1459958"/>
                  <a:pt x="8726436" y="1484668"/>
                  <a:pt x="8726436" y="1515149"/>
                </a:cubicBezTo>
                <a:cubicBezTo>
                  <a:pt x="8726436" y="1545630"/>
                  <a:pt x="8701726" y="1570340"/>
                  <a:pt x="8671244" y="1570340"/>
                </a:cubicBezTo>
                <a:cubicBezTo>
                  <a:pt x="8640762" y="1570340"/>
                  <a:pt x="8616052" y="1545630"/>
                  <a:pt x="8616052" y="1515149"/>
                </a:cubicBezTo>
                <a:cubicBezTo>
                  <a:pt x="8616052" y="1484668"/>
                  <a:pt x="8640762" y="1459958"/>
                  <a:pt x="8671244" y="1459958"/>
                </a:cubicBezTo>
                <a:close/>
                <a:moveTo>
                  <a:pt x="8537612" y="1459958"/>
                </a:moveTo>
                <a:cubicBezTo>
                  <a:pt x="8568094" y="1459958"/>
                  <a:pt x="8592804" y="1484668"/>
                  <a:pt x="8592804" y="1515149"/>
                </a:cubicBezTo>
                <a:cubicBezTo>
                  <a:pt x="8592804" y="1545630"/>
                  <a:pt x="8568094" y="1570340"/>
                  <a:pt x="8537612" y="1570340"/>
                </a:cubicBezTo>
                <a:cubicBezTo>
                  <a:pt x="8507130" y="1570340"/>
                  <a:pt x="8482420" y="1545630"/>
                  <a:pt x="8482420" y="1515149"/>
                </a:cubicBezTo>
                <a:cubicBezTo>
                  <a:pt x="8482420" y="1484668"/>
                  <a:pt x="8507130" y="1459958"/>
                  <a:pt x="8537612" y="1459958"/>
                </a:cubicBezTo>
                <a:close/>
                <a:moveTo>
                  <a:pt x="8407316" y="1459958"/>
                </a:moveTo>
                <a:cubicBezTo>
                  <a:pt x="8437798" y="1459958"/>
                  <a:pt x="8462508" y="1484668"/>
                  <a:pt x="8462508" y="1515149"/>
                </a:cubicBezTo>
                <a:cubicBezTo>
                  <a:pt x="8462508" y="1545630"/>
                  <a:pt x="8437798" y="1570340"/>
                  <a:pt x="8407316" y="1570340"/>
                </a:cubicBezTo>
                <a:cubicBezTo>
                  <a:pt x="8376834" y="1570340"/>
                  <a:pt x="8352124" y="1545630"/>
                  <a:pt x="8352124" y="1515149"/>
                </a:cubicBezTo>
                <a:cubicBezTo>
                  <a:pt x="8352124" y="1484668"/>
                  <a:pt x="8376834" y="1459958"/>
                  <a:pt x="8407316" y="1459958"/>
                </a:cubicBezTo>
                <a:close/>
                <a:moveTo>
                  <a:pt x="8273682" y="1459958"/>
                </a:moveTo>
                <a:cubicBezTo>
                  <a:pt x="8304164" y="1459958"/>
                  <a:pt x="8328874" y="1484668"/>
                  <a:pt x="8328874" y="1515149"/>
                </a:cubicBezTo>
                <a:cubicBezTo>
                  <a:pt x="8328874" y="1545630"/>
                  <a:pt x="8304164" y="1570340"/>
                  <a:pt x="8273682" y="1570340"/>
                </a:cubicBezTo>
                <a:cubicBezTo>
                  <a:pt x="8243200" y="1570340"/>
                  <a:pt x="8218490" y="1545630"/>
                  <a:pt x="8218490" y="1515149"/>
                </a:cubicBezTo>
                <a:cubicBezTo>
                  <a:pt x="8218490" y="1484668"/>
                  <a:pt x="8243200" y="1459958"/>
                  <a:pt x="8273682" y="1459958"/>
                </a:cubicBezTo>
                <a:close/>
                <a:moveTo>
                  <a:pt x="8143388" y="1459958"/>
                </a:moveTo>
                <a:cubicBezTo>
                  <a:pt x="8173870" y="1459958"/>
                  <a:pt x="8198580" y="1484668"/>
                  <a:pt x="8198580" y="1515149"/>
                </a:cubicBezTo>
                <a:cubicBezTo>
                  <a:pt x="8198580" y="1545630"/>
                  <a:pt x="8173870" y="1570340"/>
                  <a:pt x="8143388" y="1570340"/>
                </a:cubicBezTo>
                <a:cubicBezTo>
                  <a:pt x="8112906" y="1570340"/>
                  <a:pt x="8088196" y="1545630"/>
                  <a:pt x="8088196" y="1515149"/>
                </a:cubicBezTo>
                <a:cubicBezTo>
                  <a:pt x="8088196" y="1484668"/>
                  <a:pt x="8112906" y="1459958"/>
                  <a:pt x="8143388" y="1459958"/>
                </a:cubicBezTo>
                <a:close/>
                <a:moveTo>
                  <a:pt x="8009753" y="1459958"/>
                </a:moveTo>
                <a:cubicBezTo>
                  <a:pt x="8040235" y="1459958"/>
                  <a:pt x="8064945" y="1484668"/>
                  <a:pt x="8064945" y="1515149"/>
                </a:cubicBezTo>
                <a:cubicBezTo>
                  <a:pt x="8064945" y="1545630"/>
                  <a:pt x="8040235" y="1570340"/>
                  <a:pt x="8009753" y="1570340"/>
                </a:cubicBezTo>
                <a:cubicBezTo>
                  <a:pt x="7979271" y="1570340"/>
                  <a:pt x="7954561" y="1545630"/>
                  <a:pt x="7954561" y="1515149"/>
                </a:cubicBezTo>
                <a:cubicBezTo>
                  <a:pt x="7954561" y="1484668"/>
                  <a:pt x="7979271" y="1459958"/>
                  <a:pt x="8009753" y="1459958"/>
                </a:cubicBezTo>
                <a:close/>
                <a:moveTo>
                  <a:pt x="7876118" y="1459958"/>
                </a:moveTo>
                <a:cubicBezTo>
                  <a:pt x="7906600" y="1459958"/>
                  <a:pt x="7931310" y="1484668"/>
                  <a:pt x="7931310" y="1515149"/>
                </a:cubicBezTo>
                <a:cubicBezTo>
                  <a:pt x="7931310" y="1545630"/>
                  <a:pt x="7906600" y="1570340"/>
                  <a:pt x="7876118" y="1570340"/>
                </a:cubicBezTo>
                <a:cubicBezTo>
                  <a:pt x="7845636" y="1570340"/>
                  <a:pt x="7820926" y="1545630"/>
                  <a:pt x="7820926" y="1515149"/>
                </a:cubicBezTo>
                <a:cubicBezTo>
                  <a:pt x="7820926" y="1484668"/>
                  <a:pt x="7845636" y="1459958"/>
                  <a:pt x="7876118" y="1459958"/>
                </a:cubicBezTo>
                <a:close/>
                <a:moveTo>
                  <a:pt x="7745823" y="1459958"/>
                </a:moveTo>
                <a:cubicBezTo>
                  <a:pt x="7776305" y="1459958"/>
                  <a:pt x="7801015" y="1484668"/>
                  <a:pt x="7801015" y="1515149"/>
                </a:cubicBezTo>
                <a:cubicBezTo>
                  <a:pt x="7801015" y="1545630"/>
                  <a:pt x="7776305" y="1570340"/>
                  <a:pt x="7745823" y="1570340"/>
                </a:cubicBezTo>
                <a:cubicBezTo>
                  <a:pt x="7715341" y="1570340"/>
                  <a:pt x="7690631" y="1545630"/>
                  <a:pt x="7690631" y="1515149"/>
                </a:cubicBezTo>
                <a:cubicBezTo>
                  <a:pt x="7690631" y="1484668"/>
                  <a:pt x="7715341" y="1459958"/>
                  <a:pt x="7745823" y="1459958"/>
                </a:cubicBezTo>
                <a:close/>
                <a:moveTo>
                  <a:pt x="7608849" y="1459958"/>
                </a:moveTo>
                <a:cubicBezTo>
                  <a:pt x="7639331" y="1459958"/>
                  <a:pt x="7664041" y="1484668"/>
                  <a:pt x="7664041" y="1515149"/>
                </a:cubicBezTo>
                <a:cubicBezTo>
                  <a:pt x="7664041" y="1545630"/>
                  <a:pt x="7639331" y="1570340"/>
                  <a:pt x="7608849" y="1570340"/>
                </a:cubicBezTo>
                <a:cubicBezTo>
                  <a:pt x="7578367" y="1570340"/>
                  <a:pt x="7553657" y="1545630"/>
                  <a:pt x="7553657" y="1515149"/>
                </a:cubicBezTo>
                <a:cubicBezTo>
                  <a:pt x="7553657" y="1484668"/>
                  <a:pt x="7578367" y="1459958"/>
                  <a:pt x="7608849" y="1459958"/>
                </a:cubicBezTo>
                <a:close/>
                <a:moveTo>
                  <a:pt x="7481897" y="1459958"/>
                </a:moveTo>
                <a:cubicBezTo>
                  <a:pt x="7512379" y="1459958"/>
                  <a:pt x="7537089" y="1484668"/>
                  <a:pt x="7537089" y="1515149"/>
                </a:cubicBezTo>
                <a:cubicBezTo>
                  <a:pt x="7537089" y="1545630"/>
                  <a:pt x="7512379" y="1570340"/>
                  <a:pt x="7481897" y="1570340"/>
                </a:cubicBezTo>
                <a:cubicBezTo>
                  <a:pt x="7451415" y="1570340"/>
                  <a:pt x="7426705" y="1545630"/>
                  <a:pt x="7426705" y="1515149"/>
                </a:cubicBezTo>
                <a:cubicBezTo>
                  <a:pt x="7426705" y="1484668"/>
                  <a:pt x="7451415" y="1459958"/>
                  <a:pt x="7481897" y="1459958"/>
                </a:cubicBezTo>
                <a:close/>
                <a:moveTo>
                  <a:pt x="7341579" y="1459958"/>
                </a:moveTo>
                <a:cubicBezTo>
                  <a:pt x="7372061" y="1459958"/>
                  <a:pt x="7396771" y="1484668"/>
                  <a:pt x="7396771" y="1515149"/>
                </a:cubicBezTo>
                <a:cubicBezTo>
                  <a:pt x="7396771" y="1545630"/>
                  <a:pt x="7372061" y="1570340"/>
                  <a:pt x="7341579" y="1570340"/>
                </a:cubicBezTo>
                <a:cubicBezTo>
                  <a:pt x="7311097" y="1570340"/>
                  <a:pt x="7286387" y="1545630"/>
                  <a:pt x="7286387" y="1515149"/>
                </a:cubicBezTo>
                <a:cubicBezTo>
                  <a:pt x="7286387" y="1484668"/>
                  <a:pt x="7311097" y="1459958"/>
                  <a:pt x="7341579" y="1459958"/>
                </a:cubicBezTo>
                <a:close/>
                <a:moveTo>
                  <a:pt x="7211286" y="1459958"/>
                </a:moveTo>
                <a:cubicBezTo>
                  <a:pt x="7241768" y="1459958"/>
                  <a:pt x="7266478" y="1484668"/>
                  <a:pt x="7266478" y="1515149"/>
                </a:cubicBezTo>
                <a:cubicBezTo>
                  <a:pt x="7266478" y="1545630"/>
                  <a:pt x="7241768" y="1570340"/>
                  <a:pt x="7211286" y="1570340"/>
                </a:cubicBezTo>
                <a:cubicBezTo>
                  <a:pt x="7180804" y="1570340"/>
                  <a:pt x="7156094" y="1545630"/>
                  <a:pt x="7156094" y="1515149"/>
                </a:cubicBezTo>
                <a:cubicBezTo>
                  <a:pt x="7156094" y="1484668"/>
                  <a:pt x="7180804" y="1459958"/>
                  <a:pt x="7211286" y="1459958"/>
                </a:cubicBezTo>
                <a:close/>
                <a:moveTo>
                  <a:pt x="7080993" y="1459958"/>
                </a:moveTo>
                <a:cubicBezTo>
                  <a:pt x="7111475" y="1459958"/>
                  <a:pt x="7136185" y="1484668"/>
                  <a:pt x="7136185" y="1515149"/>
                </a:cubicBezTo>
                <a:cubicBezTo>
                  <a:pt x="7136185" y="1545630"/>
                  <a:pt x="7111475" y="1570340"/>
                  <a:pt x="7080993" y="1570340"/>
                </a:cubicBezTo>
                <a:cubicBezTo>
                  <a:pt x="7050511" y="1570340"/>
                  <a:pt x="7025801" y="1545630"/>
                  <a:pt x="7025801" y="1515149"/>
                </a:cubicBezTo>
                <a:cubicBezTo>
                  <a:pt x="7025801" y="1484668"/>
                  <a:pt x="7050511" y="1459958"/>
                  <a:pt x="7080993" y="1459958"/>
                </a:cubicBezTo>
                <a:close/>
                <a:moveTo>
                  <a:pt x="6947357" y="1459958"/>
                </a:moveTo>
                <a:cubicBezTo>
                  <a:pt x="6977839" y="1459958"/>
                  <a:pt x="7002549" y="1484668"/>
                  <a:pt x="7002549" y="1515149"/>
                </a:cubicBezTo>
                <a:cubicBezTo>
                  <a:pt x="7002549" y="1545630"/>
                  <a:pt x="6977839" y="1570340"/>
                  <a:pt x="6947357" y="1570340"/>
                </a:cubicBezTo>
                <a:cubicBezTo>
                  <a:pt x="6916875" y="1570340"/>
                  <a:pt x="6892165" y="1545630"/>
                  <a:pt x="6892165" y="1515149"/>
                </a:cubicBezTo>
                <a:cubicBezTo>
                  <a:pt x="6892165" y="1484668"/>
                  <a:pt x="6916875" y="1459958"/>
                  <a:pt x="6947357" y="1459958"/>
                </a:cubicBezTo>
                <a:close/>
                <a:moveTo>
                  <a:pt x="6817064" y="1459958"/>
                </a:moveTo>
                <a:cubicBezTo>
                  <a:pt x="6847546" y="1459958"/>
                  <a:pt x="6872256" y="1484668"/>
                  <a:pt x="6872256" y="1515149"/>
                </a:cubicBezTo>
                <a:cubicBezTo>
                  <a:pt x="6872256" y="1545630"/>
                  <a:pt x="6847546" y="1570340"/>
                  <a:pt x="6817064" y="1570340"/>
                </a:cubicBezTo>
                <a:cubicBezTo>
                  <a:pt x="6786582" y="1570340"/>
                  <a:pt x="6761872" y="1545630"/>
                  <a:pt x="6761872" y="1515149"/>
                </a:cubicBezTo>
                <a:cubicBezTo>
                  <a:pt x="6761872" y="1484668"/>
                  <a:pt x="6786582" y="1459958"/>
                  <a:pt x="6817064" y="1459958"/>
                </a:cubicBezTo>
                <a:close/>
                <a:moveTo>
                  <a:pt x="6683431" y="1459958"/>
                </a:moveTo>
                <a:cubicBezTo>
                  <a:pt x="6713913" y="1459958"/>
                  <a:pt x="6738623" y="1484668"/>
                  <a:pt x="6738623" y="1515149"/>
                </a:cubicBezTo>
                <a:cubicBezTo>
                  <a:pt x="6738623" y="1545630"/>
                  <a:pt x="6713913" y="1570340"/>
                  <a:pt x="6683431" y="1570340"/>
                </a:cubicBezTo>
                <a:cubicBezTo>
                  <a:pt x="6652949" y="1570340"/>
                  <a:pt x="6628239" y="1545630"/>
                  <a:pt x="6628239" y="1515149"/>
                </a:cubicBezTo>
                <a:cubicBezTo>
                  <a:pt x="6628239" y="1484668"/>
                  <a:pt x="6652949" y="1459958"/>
                  <a:pt x="6683431" y="1459958"/>
                </a:cubicBezTo>
                <a:close/>
                <a:moveTo>
                  <a:pt x="6553137" y="1459958"/>
                </a:moveTo>
                <a:cubicBezTo>
                  <a:pt x="6583619" y="1459958"/>
                  <a:pt x="6608329" y="1484668"/>
                  <a:pt x="6608329" y="1515149"/>
                </a:cubicBezTo>
                <a:cubicBezTo>
                  <a:pt x="6608329" y="1545630"/>
                  <a:pt x="6583619" y="1570340"/>
                  <a:pt x="6553137" y="1570340"/>
                </a:cubicBezTo>
                <a:cubicBezTo>
                  <a:pt x="6522655" y="1570340"/>
                  <a:pt x="6497945" y="1545630"/>
                  <a:pt x="6497945" y="1515149"/>
                </a:cubicBezTo>
                <a:cubicBezTo>
                  <a:pt x="6497945" y="1484668"/>
                  <a:pt x="6522655" y="1459958"/>
                  <a:pt x="6553137" y="1459958"/>
                </a:cubicBezTo>
                <a:close/>
                <a:moveTo>
                  <a:pt x="6419502" y="1459958"/>
                </a:moveTo>
                <a:cubicBezTo>
                  <a:pt x="6449984" y="1459958"/>
                  <a:pt x="6474694" y="1484668"/>
                  <a:pt x="6474694" y="1515149"/>
                </a:cubicBezTo>
                <a:cubicBezTo>
                  <a:pt x="6474694" y="1545630"/>
                  <a:pt x="6449984" y="1570340"/>
                  <a:pt x="6419502" y="1570340"/>
                </a:cubicBezTo>
                <a:cubicBezTo>
                  <a:pt x="6389020" y="1570340"/>
                  <a:pt x="6364310" y="1545630"/>
                  <a:pt x="6364310" y="1515149"/>
                </a:cubicBezTo>
                <a:cubicBezTo>
                  <a:pt x="6364310" y="1484668"/>
                  <a:pt x="6389020" y="1459958"/>
                  <a:pt x="6419502" y="1459958"/>
                </a:cubicBezTo>
                <a:close/>
                <a:moveTo>
                  <a:pt x="6289207" y="1459958"/>
                </a:moveTo>
                <a:cubicBezTo>
                  <a:pt x="6319689" y="1459958"/>
                  <a:pt x="6344399" y="1484668"/>
                  <a:pt x="6344399" y="1515149"/>
                </a:cubicBezTo>
                <a:cubicBezTo>
                  <a:pt x="6344399" y="1545630"/>
                  <a:pt x="6319689" y="1570340"/>
                  <a:pt x="6289207" y="1570340"/>
                </a:cubicBezTo>
                <a:cubicBezTo>
                  <a:pt x="6258725" y="1570340"/>
                  <a:pt x="6234015" y="1545630"/>
                  <a:pt x="6234015" y="1515149"/>
                </a:cubicBezTo>
                <a:cubicBezTo>
                  <a:pt x="6234015" y="1484668"/>
                  <a:pt x="6258725" y="1459958"/>
                  <a:pt x="6289207" y="1459958"/>
                </a:cubicBezTo>
                <a:close/>
                <a:moveTo>
                  <a:pt x="6155573" y="1459958"/>
                </a:moveTo>
                <a:cubicBezTo>
                  <a:pt x="6186055" y="1459958"/>
                  <a:pt x="6210765" y="1484668"/>
                  <a:pt x="6210765" y="1515149"/>
                </a:cubicBezTo>
                <a:cubicBezTo>
                  <a:pt x="6210765" y="1545630"/>
                  <a:pt x="6186055" y="1570340"/>
                  <a:pt x="6155573" y="1570340"/>
                </a:cubicBezTo>
                <a:cubicBezTo>
                  <a:pt x="6125091" y="1570340"/>
                  <a:pt x="6100381" y="1545630"/>
                  <a:pt x="6100381" y="1515149"/>
                </a:cubicBezTo>
                <a:cubicBezTo>
                  <a:pt x="6100381" y="1484668"/>
                  <a:pt x="6125091" y="1459958"/>
                  <a:pt x="6155573" y="1459958"/>
                </a:cubicBezTo>
                <a:close/>
                <a:moveTo>
                  <a:pt x="6021939" y="1459958"/>
                </a:moveTo>
                <a:cubicBezTo>
                  <a:pt x="6052421" y="1459958"/>
                  <a:pt x="6077131" y="1484668"/>
                  <a:pt x="6077131" y="1515149"/>
                </a:cubicBezTo>
                <a:cubicBezTo>
                  <a:pt x="6077131" y="1545630"/>
                  <a:pt x="6052421" y="1570340"/>
                  <a:pt x="6021939" y="1570340"/>
                </a:cubicBezTo>
                <a:cubicBezTo>
                  <a:pt x="5991457" y="1570340"/>
                  <a:pt x="5966747" y="1545630"/>
                  <a:pt x="5966747" y="1515149"/>
                </a:cubicBezTo>
                <a:cubicBezTo>
                  <a:pt x="5966747" y="1484668"/>
                  <a:pt x="5991457" y="1459958"/>
                  <a:pt x="6021939" y="1459958"/>
                </a:cubicBezTo>
                <a:close/>
                <a:moveTo>
                  <a:pt x="5884964" y="1459958"/>
                </a:moveTo>
                <a:cubicBezTo>
                  <a:pt x="5915446" y="1459958"/>
                  <a:pt x="5940156" y="1484668"/>
                  <a:pt x="5940156" y="1515149"/>
                </a:cubicBezTo>
                <a:cubicBezTo>
                  <a:pt x="5940156" y="1545630"/>
                  <a:pt x="5915446" y="1570340"/>
                  <a:pt x="5884964" y="1570340"/>
                </a:cubicBezTo>
                <a:cubicBezTo>
                  <a:pt x="5854482" y="1570340"/>
                  <a:pt x="5829772" y="1545630"/>
                  <a:pt x="5829772" y="1515149"/>
                </a:cubicBezTo>
                <a:cubicBezTo>
                  <a:pt x="5829772" y="1484668"/>
                  <a:pt x="5854482" y="1459958"/>
                  <a:pt x="5884964" y="1459958"/>
                </a:cubicBezTo>
                <a:close/>
                <a:moveTo>
                  <a:pt x="5754668" y="1459958"/>
                </a:moveTo>
                <a:cubicBezTo>
                  <a:pt x="5785150" y="1459958"/>
                  <a:pt x="5809860" y="1484668"/>
                  <a:pt x="5809860" y="1515149"/>
                </a:cubicBezTo>
                <a:cubicBezTo>
                  <a:pt x="5809860" y="1545630"/>
                  <a:pt x="5785150" y="1570340"/>
                  <a:pt x="5754668" y="1570340"/>
                </a:cubicBezTo>
                <a:cubicBezTo>
                  <a:pt x="5724186" y="1570340"/>
                  <a:pt x="5699476" y="1545630"/>
                  <a:pt x="5699476" y="1515149"/>
                </a:cubicBezTo>
                <a:cubicBezTo>
                  <a:pt x="5699476" y="1484668"/>
                  <a:pt x="5724186" y="1459958"/>
                  <a:pt x="5754668" y="1459958"/>
                </a:cubicBezTo>
                <a:close/>
                <a:moveTo>
                  <a:pt x="5621034" y="1459958"/>
                </a:moveTo>
                <a:cubicBezTo>
                  <a:pt x="5651516" y="1459958"/>
                  <a:pt x="5676226" y="1484668"/>
                  <a:pt x="5676226" y="1515149"/>
                </a:cubicBezTo>
                <a:cubicBezTo>
                  <a:pt x="5676226" y="1545630"/>
                  <a:pt x="5651516" y="1570340"/>
                  <a:pt x="5621034" y="1570340"/>
                </a:cubicBezTo>
                <a:cubicBezTo>
                  <a:pt x="5590552" y="1570340"/>
                  <a:pt x="5565842" y="1545630"/>
                  <a:pt x="5565842" y="1515149"/>
                </a:cubicBezTo>
                <a:cubicBezTo>
                  <a:pt x="5565842" y="1484668"/>
                  <a:pt x="5590552" y="1459958"/>
                  <a:pt x="5621034" y="1459958"/>
                </a:cubicBezTo>
                <a:close/>
                <a:moveTo>
                  <a:pt x="5487399" y="1459958"/>
                </a:moveTo>
                <a:cubicBezTo>
                  <a:pt x="5517881" y="1459958"/>
                  <a:pt x="5542591" y="1484668"/>
                  <a:pt x="5542591" y="1515149"/>
                </a:cubicBezTo>
                <a:cubicBezTo>
                  <a:pt x="5542591" y="1545630"/>
                  <a:pt x="5517881" y="1570340"/>
                  <a:pt x="5487399" y="1570340"/>
                </a:cubicBezTo>
                <a:cubicBezTo>
                  <a:pt x="5456917" y="1570340"/>
                  <a:pt x="5432207" y="1545630"/>
                  <a:pt x="5432207" y="1515149"/>
                </a:cubicBezTo>
                <a:cubicBezTo>
                  <a:pt x="5432207" y="1484668"/>
                  <a:pt x="5456917" y="1459958"/>
                  <a:pt x="5487399" y="1459958"/>
                </a:cubicBezTo>
                <a:close/>
                <a:moveTo>
                  <a:pt x="5357106" y="1459958"/>
                </a:moveTo>
                <a:cubicBezTo>
                  <a:pt x="5387588" y="1459958"/>
                  <a:pt x="5412298" y="1484668"/>
                  <a:pt x="5412298" y="1515149"/>
                </a:cubicBezTo>
                <a:cubicBezTo>
                  <a:pt x="5412298" y="1545630"/>
                  <a:pt x="5387588" y="1570340"/>
                  <a:pt x="5357106" y="1570340"/>
                </a:cubicBezTo>
                <a:cubicBezTo>
                  <a:pt x="5326624" y="1570340"/>
                  <a:pt x="5301914" y="1545630"/>
                  <a:pt x="5301914" y="1515149"/>
                </a:cubicBezTo>
                <a:cubicBezTo>
                  <a:pt x="5301914" y="1484668"/>
                  <a:pt x="5326624" y="1459958"/>
                  <a:pt x="5357106" y="1459958"/>
                </a:cubicBezTo>
                <a:close/>
                <a:moveTo>
                  <a:pt x="5223473" y="1459958"/>
                </a:moveTo>
                <a:cubicBezTo>
                  <a:pt x="5253955" y="1459958"/>
                  <a:pt x="5278665" y="1484668"/>
                  <a:pt x="5278665" y="1515149"/>
                </a:cubicBezTo>
                <a:cubicBezTo>
                  <a:pt x="5278665" y="1545630"/>
                  <a:pt x="5253955" y="1570340"/>
                  <a:pt x="5223473" y="1570340"/>
                </a:cubicBezTo>
                <a:cubicBezTo>
                  <a:pt x="5192991" y="1570340"/>
                  <a:pt x="5168281" y="1545630"/>
                  <a:pt x="5168281" y="1515149"/>
                </a:cubicBezTo>
                <a:cubicBezTo>
                  <a:pt x="5168281" y="1484668"/>
                  <a:pt x="5192991" y="1459958"/>
                  <a:pt x="5223473" y="1459958"/>
                </a:cubicBezTo>
                <a:close/>
                <a:moveTo>
                  <a:pt x="5093178" y="1459958"/>
                </a:moveTo>
                <a:cubicBezTo>
                  <a:pt x="5123660" y="1459958"/>
                  <a:pt x="5148370" y="1484668"/>
                  <a:pt x="5148370" y="1515149"/>
                </a:cubicBezTo>
                <a:cubicBezTo>
                  <a:pt x="5148370" y="1545630"/>
                  <a:pt x="5123660" y="1570340"/>
                  <a:pt x="5093178" y="1570340"/>
                </a:cubicBezTo>
                <a:cubicBezTo>
                  <a:pt x="5062696" y="1570340"/>
                  <a:pt x="5037986" y="1545630"/>
                  <a:pt x="5037986" y="1515149"/>
                </a:cubicBezTo>
                <a:cubicBezTo>
                  <a:pt x="5037986" y="1484668"/>
                  <a:pt x="5062696" y="1459958"/>
                  <a:pt x="5093178" y="1459958"/>
                </a:cubicBezTo>
                <a:close/>
                <a:moveTo>
                  <a:pt x="4959542" y="1459958"/>
                </a:moveTo>
                <a:cubicBezTo>
                  <a:pt x="4990024" y="1459958"/>
                  <a:pt x="5014734" y="1484668"/>
                  <a:pt x="5014734" y="1515149"/>
                </a:cubicBezTo>
                <a:cubicBezTo>
                  <a:pt x="5014734" y="1545630"/>
                  <a:pt x="4990024" y="1570340"/>
                  <a:pt x="4959542" y="1570340"/>
                </a:cubicBezTo>
                <a:cubicBezTo>
                  <a:pt x="4929060" y="1570340"/>
                  <a:pt x="4904350" y="1545630"/>
                  <a:pt x="4904350" y="1515149"/>
                </a:cubicBezTo>
                <a:cubicBezTo>
                  <a:pt x="4904350" y="1484668"/>
                  <a:pt x="4929060" y="1459958"/>
                  <a:pt x="4959542" y="1459958"/>
                </a:cubicBezTo>
                <a:close/>
                <a:moveTo>
                  <a:pt x="4829250" y="1459958"/>
                </a:moveTo>
                <a:cubicBezTo>
                  <a:pt x="4859732" y="1459958"/>
                  <a:pt x="4884442" y="1484668"/>
                  <a:pt x="4884442" y="1515149"/>
                </a:cubicBezTo>
                <a:cubicBezTo>
                  <a:pt x="4884442" y="1545630"/>
                  <a:pt x="4859732" y="1570340"/>
                  <a:pt x="4829250" y="1570340"/>
                </a:cubicBezTo>
                <a:cubicBezTo>
                  <a:pt x="4798768" y="1570340"/>
                  <a:pt x="4774058" y="1545630"/>
                  <a:pt x="4774058" y="1515149"/>
                </a:cubicBezTo>
                <a:cubicBezTo>
                  <a:pt x="4774058" y="1484668"/>
                  <a:pt x="4798768" y="1459958"/>
                  <a:pt x="4829250" y="1459958"/>
                </a:cubicBezTo>
                <a:close/>
                <a:moveTo>
                  <a:pt x="4695614" y="1459958"/>
                </a:moveTo>
                <a:cubicBezTo>
                  <a:pt x="4726096" y="1459958"/>
                  <a:pt x="4750806" y="1484668"/>
                  <a:pt x="4750806" y="1515149"/>
                </a:cubicBezTo>
                <a:cubicBezTo>
                  <a:pt x="4750806" y="1545630"/>
                  <a:pt x="4726096" y="1570340"/>
                  <a:pt x="4695614" y="1570340"/>
                </a:cubicBezTo>
                <a:cubicBezTo>
                  <a:pt x="4665132" y="1570340"/>
                  <a:pt x="4640422" y="1545630"/>
                  <a:pt x="4640422" y="1515149"/>
                </a:cubicBezTo>
                <a:cubicBezTo>
                  <a:pt x="4640422" y="1484668"/>
                  <a:pt x="4665132" y="1459958"/>
                  <a:pt x="4695614" y="1459958"/>
                </a:cubicBezTo>
                <a:close/>
                <a:moveTo>
                  <a:pt x="4565322" y="1459958"/>
                </a:moveTo>
                <a:cubicBezTo>
                  <a:pt x="4595804" y="1459958"/>
                  <a:pt x="4620514" y="1484668"/>
                  <a:pt x="4620514" y="1515149"/>
                </a:cubicBezTo>
                <a:cubicBezTo>
                  <a:pt x="4620514" y="1545630"/>
                  <a:pt x="4595804" y="1570340"/>
                  <a:pt x="4565322" y="1570340"/>
                </a:cubicBezTo>
                <a:cubicBezTo>
                  <a:pt x="4534840" y="1570340"/>
                  <a:pt x="4510130" y="1545630"/>
                  <a:pt x="4510130" y="1515149"/>
                </a:cubicBezTo>
                <a:cubicBezTo>
                  <a:pt x="4510130" y="1484668"/>
                  <a:pt x="4534840" y="1459958"/>
                  <a:pt x="4565322" y="1459958"/>
                </a:cubicBezTo>
                <a:close/>
                <a:moveTo>
                  <a:pt x="4431687" y="1459958"/>
                </a:moveTo>
                <a:cubicBezTo>
                  <a:pt x="4462169" y="1459958"/>
                  <a:pt x="4486879" y="1484668"/>
                  <a:pt x="4486879" y="1515149"/>
                </a:cubicBezTo>
                <a:cubicBezTo>
                  <a:pt x="4486879" y="1545630"/>
                  <a:pt x="4462169" y="1570340"/>
                  <a:pt x="4431687" y="1570340"/>
                </a:cubicBezTo>
                <a:cubicBezTo>
                  <a:pt x="4401205" y="1570340"/>
                  <a:pt x="4376495" y="1545630"/>
                  <a:pt x="4376495" y="1515149"/>
                </a:cubicBezTo>
                <a:cubicBezTo>
                  <a:pt x="4376495" y="1484668"/>
                  <a:pt x="4401205" y="1459958"/>
                  <a:pt x="4431687" y="1459958"/>
                </a:cubicBezTo>
                <a:close/>
                <a:moveTo>
                  <a:pt x="3098681" y="1459958"/>
                </a:moveTo>
                <a:cubicBezTo>
                  <a:pt x="3129163" y="1459958"/>
                  <a:pt x="3153873" y="1484668"/>
                  <a:pt x="3153873" y="1515149"/>
                </a:cubicBezTo>
                <a:cubicBezTo>
                  <a:pt x="3153873" y="1545630"/>
                  <a:pt x="3129163" y="1570340"/>
                  <a:pt x="3098681" y="1570340"/>
                </a:cubicBezTo>
                <a:cubicBezTo>
                  <a:pt x="3068199" y="1570340"/>
                  <a:pt x="3043489" y="1545630"/>
                  <a:pt x="3043489" y="1515149"/>
                </a:cubicBezTo>
                <a:cubicBezTo>
                  <a:pt x="3043489" y="1484668"/>
                  <a:pt x="3068199" y="1459958"/>
                  <a:pt x="3098681" y="1459958"/>
                </a:cubicBezTo>
                <a:close/>
                <a:moveTo>
                  <a:pt x="2971729" y="1459958"/>
                </a:moveTo>
                <a:cubicBezTo>
                  <a:pt x="3002211" y="1459958"/>
                  <a:pt x="3026921" y="1484668"/>
                  <a:pt x="3026921" y="1515149"/>
                </a:cubicBezTo>
                <a:cubicBezTo>
                  <a:pt x="3026921" y="1545630"/>
                  <a:pt x="3002211" y="1570340"/>
                  <a:pt x="2971729" y="1570340"/>
                </a:cubicBezTo>
                <a:cubicBezTo>
                  <a:pt x="2941247" y="1570340"/>
                  <a:pt x="2916537" y="1545630"/>
                  <a:pt x="2916537" y="1515149"/>
                </a:cubicBezTo>
                <a:cubicBezTo>
                  <a:pt x="2916537" y="1484668"/>
                  <a:pt x="2941247" y="1459958"/>
                  <a:pt x="2971729" y="1459958"/>
                </a:cubicBezTo>
                <a:close/>
                <a:moveTo>
                  <a:pt x="2834792" y="1459958"/>
                </a:moveTo>
                <a:cubicBezTo>
                  <a:pt x="2865274" y="1459958"/>
                  <a:pt x="2889984" y="1484668"/>
                  <a:pt x="2889984" y="1515149"/>
                </a:cubicBezTo>
                <a:cubicBezTo>
                  <a:pt x="2889984" y="1545630"/>
                  <a:pt x="2865274" y="1570340"/>
                  <a:pt x="2834792" y="1570340"/>
                </a:cubicBezTo>
                <a:cubicBezTo>
                  <a:pt x="2804310" y="1570340"/>
                  <a:pt x="2779600" y="1545630"/>
                  <a:pt x="2779600" y="1515149"/>
                </a:cubicBezTo>
                <a:cubicBezTo>
                  <a:pt x="2779600" y="1484668"/>
                  <a:pt x="2804310" y="1459958"/>
                  <a:pt x="2834792" y="1459958"/>
                </a:cubicBezTo>
                <a:close/>
                <a:moveTo>
                  <a:pt x="2707839" y="1459958"/>
                </a:moveTo>
                <a:cubicBezTo>
                  <a:pt x="2738320" y="1459958"/>
                  <a:pt x="2763031" y="1484668"/>
                  <a:pt x="2763031" y="1515149"/>
                </a:cubicBezTo>
                <a:cubicBezTo>
                  <a:pt x="2763031" y="1545630"/>
                  <a:pt x="2738320" y="1570340"/>
                  <a:pt x="2707839" y="1570340"/>
                </a:cubicBezTo>
                <a:cubicBezTo>
                  <a:pt x="2677357" y="1570340"/>
                  <a:pt x="2652646" y="1545630"/>
                  <a:pt x="2652646" y="1515149"/>
                </a:cubicBezTo>
                <a:cubicBezTo>
                  <a:pt x="2652646" y="1484668"/>
                  <a:pt x="2677357" y="1459958"/>
                  <a:pt x="2707839" y="1459958"/>
                </a:cubicBezTo>
                <a:close/>
                <a:moveTo>
                  <a:pt x="2570864" y="1459958"/>
                </a:moveTo>
                <a:cubicBezTo>
                  <a:pt x="2601346" y="1459958"/>
                  <a:pt x="2626056" y="1484668"/>
                  <a:pt x="2626056" y="1515149"/>
                </a:cubicBezTo>
                <a:cubicBezTo>
                  <a:pt x="2626056" y="1545630"/>
                  <a:pt x="2601346" y="1570340"/>
                  <a:pt x="2570864" y="1570340"/>
                </a:cubicBezTo>
                <a:cubicBezTo>
                  <a:pt x="2540381" y="1570340"/>
                  <a:pt x="2515671" y="1545630"/>
                  <a:pt x="2515671" y="1515149"/>
                </a:cubicBezTo>
                <a:cubicBezTo>
                  <a:pt x="2515671" y="1484668"/>
                  <a:pt x="2540381" y="1459958"/>
                  <a:pt x="2570864" y="1459958"/>
                </a:cubicBezTo>
                <a:close/>
                <a:moveTo>
                  <a:pt x="2437228" y="1459958"/>
                </a:moveTo>
                <a:cubicBezTo>
                  <a:pt x="2467711" y="1459958"/>
                  <a:pt x="2492419" y="1484668"/>
                  <a:pt x="2492419" y="1515149"/>
                </a:cubicBezTo>
                <a:cubicBezTo>
                  <a:pt x="2492419" y="1545630"/>
                  <a:pt x="2467711" y="1570340"/>
                  <a:pt x="2437228" y="1570340"/>
                </a:cubicBezTo>
                <a:cubicBezTo>
                  <a:pt x="2406748" y="1570340"/>
                  <a:pt x="2382037" y="1545630"/>
                  <a:pt x="2382037" y="1515149"/>
                </a:cubicBezTo>
                <a:cubicBezTo>
                  <a:pt x="2382037" y="1484668"/>
                  <a:pt x="2406748" y="1459958"/>
                  <a:pt x="2437228" y="1459958"/>
                </a:cubicBezTo>
                <a:close/>
                <a:moveTo>
                  <a:pt x="2303596" y="1459958"/>
                </a:moveTo>
                <a:cubicBezTo>
                  <a:pt x="2334078" y="1459958"/>
                  <a:pt x="2358787" y="1484668"/>
                  <a:pt x="2358787" y="1515149"/>
                </a:cubicBezTo>
                <a:cubicBezTo>
                  <a:pt x="2358787" y="1545630"/>
                  <a:pt x="2334078" y="1570340"/>
                  <a:pt x="2303596" y="1570340"/>
                </a:cubicBezTo>
                <a:cubicBezTo>
                  <a:pt x="2273113" y="1570340"/>
                  <a:pt x="2248404" y="1545630"/>
                  <a:pt x="2248404" y="1515149"/>
                </a:cubicBezTo>
                <a:cubicBezTo>
                  <a:pt x="2248404" y="1484668"/>
                  <a:pt x="2273113" y="1459958"/>
                  <a:pt x="2303596" y="1459958"/>
                </a:cubicBezTo>
                <a:close/>
                <a:moveTo>
                  <a:pt x="2173305" y="1459958"/>
                </a:moveTo>
                <a:cubicBezTo>
                  <a:pt x="2203787" y="1459958"/>
                  <a:pt x="2228497" y="1484668"/>
                  <a:pt x="2228497" y="1515149"/>
                </a:cubicBezTo>
                <a:cubicBezTo>
                  <a:pt x="2228497" y="1545630"/>
                  <a:pt x="2203787" y="1570340"/>
                  <a:pt x="2173305" y="1570340"/>
                </a:cubicBezTo>
                <a:cubicBezTo>
                  <a:pt x="2142822" y="1570340"/>
                  <a:pt x="2118111" y="1545630"/>
                  <a:pt x="2118111" y="1515149"/>
                </a:cubicBezTo>
                <a:cubicBezTo>
                  <a:pt x="2118111" y="1484668"/>
                  <a:pt x="2142822" y="1459958"/>
                  <a:pt x="2173305" y="1459958"/>
                </a:cubicBezTo>
                <a:close/>
                <a:moveTo>
                  <a:pt x="2039668" y="1459958"/>
                </a:moveTo>
                <a:cubicBezTo>
                  <a:pt x="2070150" y="1459958"/>
                  <a:pt x="2094860" y="1484668"/>
                  <a:pt x="2094860" y="1515149"/>
                </a:cubicBezTo>
                <a:cubicBezTo>
                  <a:pt x="2094860" y="1545630"/>
                  <a:pt x="2070150" y="1570340"/>
                  <a:pt x="2039668" y="1570340"/>
                </a:cubicBezTo>
                <a:cubicBezTo>
                  <a:pt x="2009185" y="1570340"/>
                  <a:pt x="1984475" y="1545630"/>
                  <a:pt x="1984475" y="1515149"/>
                </a:cubicBezTo>
                <a:cubicBezTo>
                  <a:pt x="1984475" y="1484668"/>
                  <a:pt x="2009185" y="1459958"/>
                  <a:pt x="2039668" y="1459958"/>
                </a:cubicBezTo>
                <a:close/>
                <a:moveTo>
                  <a:pt x="1909371" y="1459958"/>
                </a:moveTo>
                <a:cubicBezTo>
                  <a:pt x="1939853" y="1459958"/>
                  <a:pt x="1964564" y="1484668"/>
                  <a:pt x="1964564" y="1515149"/>
                </a:cubicBezTo>
                <a:cubicBezTo>
                  <a:pt x="1964564" y="1545630"/>
                  <a:pt x="1939853" y="1570340"/>
                  <a:pt x="1909371" y="1570340"/>
                </a:cubicBezTo>
                <a:cubicBezTo>
                  <a:pt x="1878889" y="1570340"/>
                  <a:pt x="1854178" y="1545630"/>
                  <a:pt x="1854178" y="1515149"/>
                </a:cubicBezTo>
                <a:cubicBezTo>
                  <a:pt x="1854178" y="1484668"/>
                  <a:pt x="1878889" y="1459958"/>
                  <a:pt x="1909371" y="1459958"/>
                </a:cubicBezTo>
                <a:close/>
                <a:moveTo>
                  <a:pt x="1779076" y="1459958"/>
                </a:moveTo>
                <a:cubicBezTo>
                  <a:pt x="1809559" y="1459958"/>
                  <a:pt x="1834269" y="1484668"/>
                  <a:pt x="1834269" y="1515149"/>
                </a:cubicBezTo>
                <a:cubicBezTo>
                  <a:pt x="1834269" y="1545630"/>
                  <a:pt x="1809559" y="1570340"/>
                  <a:pt x="1779076" y="1570340"/>
                </a:cubicBezTo>
                <a:cubicBezTo>
                  <a:pt x="1748595" y="1570340"/>
                  <a:pt x="1723884" y="1545630"/>
                  <a:pt x="1723884" y="1515149"/>
                </a:cubicBezTo>
                <a:cubicBezTo>
                  <a:pt x="1723884" y="1484668"/>
                  <a:pt x="1748595" y="1459958"/>
                  <a:pt x="1779076" y="1459958"/>
                </a:cubicBezTo>
                <a:close/>
                <a:moveTo>
                  <a:pt x="1645440" y="1459958"/>
                </a:moveTo>
                <a:cubicBezTo>
                  <a:pt x="1675922" y="1459958"/>
                  <a:pt x="1700637" y="1484668"/>
                  <a:pt x="1700637" y="1515149"/>
                </a:cubicBezTo>
                <a:cubicBezTo>
                  <a:pt x="1700637" y="1545630"/>
                  <a:pt x="1675922" y="1570340"/>
                  <a:pt x="1645440" y="1570340"/>
                </a:cubicBezTo>
                <a:cubicBezTo>
                  <a:pt x="1614959" y="1570340"/>
                  <a:pt x="1590248" y="1545630"/>
                  <a:pt x="1590248" y="1515149"/>
                </a:cubicBezTo>
                <a:cubicBezTo>
                  <a:pt x="1590248" y="1484668"/>
                  <a:pt x="1614959" y="1459958"/>
                  <a:pt x="1645440" y="1459958"/>
                </a:cubicBezTo>
                <a:close/>
                <a:moveTo>
                  <a:pt x="1515149" y="1459958"/>
                </a:moveTo>
                <a:cubicBezTo>
                  <a:pt x="1545630" y="1459958"/>
                  <a:pt x="1570338" y="1484668"/>
                  <a:pt x="1570338" y="1515149"/>
                </a:cubicBezTo>
                <a:cubicBezTo>
                  <a:pt x="1570338" y="1545630"/>
                  <a:pt x="1545630" y="1570340"/>
                  <a:pt x="1515149" y="1570340"/>
                </a:cubicBezTo>
                <a:cubicBezTo>
                  <a:pt x="1484666" y="1570340"/>
                  <a:pt x="1459956" y="1545630"/>
                  <a:pt x="1459956" y="1515149"/>
                </a:cubicBezTo>
                <a:cubicBezTo>
                  <a:pt x="1459956" y="1484668"/>
                  <a:pt x="1484666" y="1459958"/>
                  <a:pt x="1515149" y="1459958"/>
                </a:cubicBezTo>
                <a:close/>
                <a:moveTo>
                  <a:pt x="1381511" y="1459958"/>
                </a:moveTo>
                <a:cubicBezTo>
                  <a:pt x="1411994" y="1459958"/>
                  <a:pt x="1436705" y="1484668"/>
                  <a:pt x="1436705" y="1515149"/>
                </a:cubicBezTo>
                <a:cubicBezTo>
                  <a:pt x="1436705" y="1545630"/>
                  <a:pt x="1411994" y="1570340"/>
                  <a:pt x="1381511" y="1570340"/>
                </a:cubicBezTo>
                <a:cubicBezTo>
                  <a:pt x="1351035" y="1570340"/>
                  <a:pt x="1326322" y="1545630"/>
                  <a:pt x="1326322" y="1515149"/>
                </a:cubicBezTo>
                <a:cubicBezTo>
                  <a:pt x="1326322" y="1484668"/>
                  <a:pt x="1351035" y="1459958"/>
                  <a:pt x="1381511" y="1459958"/>
                </a:cubicBezTo>
                <a:close/>
                <a:moveTo>
                  <a:pt x="1251220" y="1459958"/>
                </a:moveTo>
                <a:cubicBezTo>
                  <a:pt x="1281702" y="1459958"/>
                  <a:pt x="1306413" y="1484668"/>
                  <a:pt x="1306413" y="1515149"/>
                </a:cubicBezTo>
                <a:cubicBezTo>
                  <a:pt x="1306413" y="1545630"/>
                  <a:pt x="1281702" y="1570340"/>
                  <a:pt x="1251220" y="1570340"/>
                </a:cubicBezTo>
                <a:cubicBezTo>
                  <a:pt x="1220737" y="1570340"/>
                  <a:pt x="1196028" y="1545630"/>
                  <a:pt x="1196028" y="1515149"/>
                </a:cubicBezTo>
                <a:cubicBezTo>
                  <a:pt x="1196028" y="1484668"/>
                  <a:pt x="1220737" y="1459958"/>
                  <a:pt x="1251220" y="1459958"/>
                </a:cubicBezTo>
                <a:close/>
                <a:moveTo>
                  <a:pt x="1117583" y="1459958"/>
                </a:moveTo>
                <a:cubicBezTo>
                  <a:pt x="1148066" y="1459958"/>
                  <a:pt x="1172776" y="1484668"/>
                  <a:pt x="1172776" y="1515149"/>
                </a:cubicBezTo>
                <a:cubicBezTo>
                  <a:pt x="1172776" y="1545630"/>
                  <a:pt x="1148066" y="1570340"/>
                  <a:pt x="1117583" y="1570340"/>
                </a:cubicBezTo>
                <a:cubicBezTo>
                  <a:pt x="1087101" y="1570340"/>
                  <a:pt x="1062390" y="1545630"/>
                  <a:pt x="1062390" y="1515149"/>
                </a:cubicBezTo>
                <a:cubicBezTo>
                  <a:pt x="1062390" y="1484668"/>
                  <a:pt x="1087101" y="1459958"/>
                  <a:pt x="1117583" y="1459958"/>
                </a:cubicBezTo>
                <a:close/>
                <a:moveTo>
                  <a:pt x="980607" y="1459958"/>
                </a:moveTo>
                <a:cubicBezTo>
                  <a:pt x="1011090" y="1459958"/>
                  <a:pt x="1035800" y="1484668"/>
                  <a:pt x="1035800" y="1515149"/>
                </a:cubicBezTo>
                <a:cubicBezTo>
                  <a:pt x="1035800" y="1545630"/>
                  <a:pt x="1011090" y="1570340"/>
                  <a:pt x="980607" y="1570340"/>
                </a:cubicBezTo>
                <a:cubicBezTo>
                  <a:pt x="950125" y="1570340"/>
                  <a:pt x="925415" y="1545630"/>
                  <a:pt x="925415" y="1515149"/>
                </a:cubicBezTo>
                <a:cubicBezTo>
                  <a:pt x="925415" y="1484668"/>
                  <a:pt x="950125" y="1459958"/>
                  <a:pt x="980607" y="1459958"/>
                </a:cubicBezTo>
                <a:close/>
                <a:moveTo>
                  <a:pt x="7608849" y="1336350"/>
                </a:moveTo>
                <a:cubicBezTo>
                  <a:pt x="7639331" y="1336350"/>
                  <a:pt x="7664041" y="1361060"/>
                  <a:pt x="7664041" y="1391541"/>
                </a:cubicBezTo>
                <a:cubicBezTo>
                  <a:pt x="7664041" y="1422022"/>
                  <a:pt x="7639331" y="1446732"/>
                  <a:pt x="7608849" y="1446732"/>
                </a:cubicBezTo>
                <a:cubicBezTo>
                  <a:pt x="7578367" y="1446732"/>
                  <a:pt x="7553657" y="1422022"/>
                  <a:pt x="7553657" y="1391541"/>
                </a:cubicBezTo>
                <a:cubicBezTo>
                  <a:pt x="7553657" y="1361060"/>
                  <a:pt x="7578367" y="1336350"/>
                  <a:pt x="7608849" y="1336350"/>
                </a:cubicBezTo>
                <a:close/>
                <a:moveTo>
                  <a:pt x="7481897" y="1336350"/>
                </a:moveTo>
                <a:cubicBezTo>
                  <a:pt x="7512379" y="1336350"/>
                  <a:pt x="7537089" y="1361060"/>
                  <a:pt x="7537089" y="1391541"/>
                </a:cubicBezTo>
                <a:cubicBezTo>
                  <a:pt x="7537089" y="1422022"/>
                  <a:pt x="7512379" y="1446732"/>
                  <a:pt x="7481897" y="1446732"/>
                </a:cubicBezTo>
                <a:cubicBezTo>
                  <a:pt x="7451415" y="1446732"/>
                  <a:pt x="7426705" y="1422022"/>
                  <a:pt x="7426705" y="1391541"/>
                </a:cubicBezTo>
                <a:cubicBezTo>
                  <a:pt x="7426705" y="1361060"/>
                  <a:pt x="7451415" y="1336350"/>
                  <a:pt x="7481897" y="1336350"/>
                </a:cubicBezTo>
                <a:close/>
                <a:moveTo>
                  <a:pt x="7341579" y="1336350"/>
                </a:moveTo>
                <a:cubicBezTo>
                  <a:pt x="7372061" y="1336350"/>
                  <a:pt x="7396771" y="1361060"/>
                  <a:pt x="7396771" y="1391541"/>
                </a:cubicBezTo>
                <a:cubicBezTo>
                  <a:pt x="7396771" y="1422022"/>
                  <a:pt x="7372061" y="1446732"/>
                  <a:pt x="7341579" y="1446732"/>
                </a:cubicBezTo>
                <a:cubicBezTo>
                  <a:pt x="7311097" y="1446732"/>
                  <a:pt x="7286387" y="1422022"/>
                  <a:pt x="7286387" y="1391541"/>
                </a:cubicBezTo>
                <a:cubicBezTo>
                  <a:pt x="7286387" y="1361060"/>
                  <a:pt x="7311097" y="1336350"/>
                  <a:pt x="7341579" y="1336350"/>
                </a:cubicBezTo>
                <a:close/>
                <a:moveTo>
                  <a:pt x="7211286" y="1336350"/>
                </a:moveTo>
                <a:cubicBezTo>
                  <a:pt x="7241768" y="1336350"/>
                  <a:pt x="7266478" y="1361060"/>
                  <a:pt x="7266478" y="1391541"/>
                </a:cubicBezTo>
                <a:cubicBezTo>
                  <a:pt x="7266478" y="1422022"/>
                  <a:pt x="7241768" y="1446732"/>
                  <a:pt x="7211286" y="1446732"/>
                </a:cubicBezTo>
                <a:cubicBezTo>
                  <a:pt x="7180804" y="1446732"/>
                  <a:pt x="7156094" y="1422022"/>
                  <a:pt x="7156094" y="1391541"/>
                </a:cubicBezTo>
                <a:cubicBezTo>
                  <a:pt x="7156094" y="1361060"/>
                  <a:pt x="7180804" y="1336350"/>
                  <a:pt x="7211286" y="1336350"/>
                </a:cubicBezTo>
                <a:close/>
                <a:moveTo>
                  <a:pt x="7080993" y="1336350"/>
                </a:moveTo>
                <a:cubicBezTo>
                  <a:pt x="7111475" y="1336350"/>
                  <a:pt x="7136185" y="1361060"/>
                  <a:pt x="7136185" y="1391541"/>
                </a:cubicBezTo>
                <a:cubicBezTo>
                  <a:pt x="7136185" y="1422022"/>
                  <a:pt x="7111475" y="1446732"/>
                  <a:pt x="7080993" y="1446732"/>
                </a:cubicBezTo>
                <a:cubicBezTo>
                  <a:pt x="7050511" y="1446732"/>
                  <a:pt x="7025801" y="1422022"/>
                  <a:pt x="7025801" y="1391541"/>
                </a:cubicBezTo>
                <a:cubicBezTo>
                  <a:pt x="7025801" y="1361060"/>
                  <a:pt x="7050511" y="1336350"/>
                  <a:pt x="7080993" y="1336350"/>
                </a:cubicBezTo>
                <a:close/>
                <a:moveTo>
                  <a:pt x="6947357" y="1336350"/>
                </a:moveTo>
                <a:cubicBezTo>
                  <a:pt x="6977839" y="1336350"/>
                  <a:pt x="7002549" y="1361060"/>
                  <a:pt x="7002549" y="1391541"/>
                </a:cubicBezTo>
                <a:cubicBezTo>
                  <a:pt x="7002549" y="1422022"/>
                  <a:pt x="6977839" y="1446732"/>
                  <a:pt x="6947357" y="1446732"/>
                </a:cubicBezTo>
                <a:cubicBezTo>
                  <a:pt x="6916875" y="1446732"/>
                  <a:pt x="6892165" y="1422022"/>
                  <a:pt x="6892165" y="1391541"/>
                </a:cubicBezTo>
                <a:cubicBezTo>
                  <a:pt x="6892165" y="1361060"/>
                  <a:pt x="6916875" y="1336350"/>
                  <a:pt x="6947357" y="1336350"/>
                </a:cubicBezTo>
                <a:close/>
                <a:moveTo>
                  <a:pt x="6817064" y="1336350"/>
                </a:moveTo>
                <a:cubicBezTo>
                  <a:pt x="6847546" y="1336350"/>
                  <a:pt x="6872256" y="1361060"/>
                  <a:pt x="6872256" y="1391541"/>
                </a:cubicBezTo>
                <a:cubicBezTo>
                  <a:pt x="6872256" y="1422022"/>
                  <a:pt x="6847546" y="1446732"/>
                  <a:pt x="6817064" y="1446732"/>
                </a:cubicBezTo>
                <a:cubicBezTo>
                  <a:pt x="6786582" y="1446732"/>
                  <a:pt x="6761872" y="1422022"/>
                  <a:pt x="6761872" y="1391541"/>
                </a:cubicBezTo>
                <a:cubicBezTo>
                  <a:pt x="6761872" y="1361060"/>
                  <a:pt x="6786582" y="1336350"/>
                  <a:pt x="6817064" y="1336350"/>
                </a:cubicBezTo>
                <a:close/>
                <a:moveTo>
                  <a:pt x="6683431" y="1336350"/>
                </a:moveTo>
                <a:cubicBezTo>
                  <a:pt x="6713913" y="1336350"/>
                  <a:pt x="6738623" y="1361060"/>
                  <a:pt x="6738623" y="1391541"/>
                </a:cubicBezTo>
                <a:cubicBezTo>
                  <a:pt x="6738623" y="1422022"/>
                  <a:pt x="6713913" y="1446732"/>
                  <a:pt x="6683431" y="1446732"/>
                </a:cubicBezTo>
                <a:cubicBezTo>
                  <a:pt x="6652949" y="1446732"/>
                  <a:pt x="6628239" y="1422022"/>
                  <a:pt x="6628239" y="1391541"/>
                </a:cubicBezTo>
                <a:cubicBezTo>
                  <a:pt x="6628239" y="1361060"/>
                  <a:pt x="6652949" y="1336350"/>
                  <a:pt x="6683431" y="1336350"/>
                </a:cubicBezTo>
                <a:close/>
                <a:moveTo>
                  <a:pt x="6553137" y="1336350"/>
                </a:moveTo>
                <a:cubicBezTo>
                  <a:pt x="6583619" y="1336350"/>
                  <a:pt x="6608329" y="1361060"/>
                  <a:pt x="6608329" y="1391541"/>
                </a:cubicBezTo>
                <a:cubicBezTo>
                  <a:pt x="6608329" y="1422022"/>
                  <a:pt x="6583619" y="1446732"/>
                  <a:pt x="6553137" y="1446732"/>
                </a:cubicBezTo>
                <a:cubicBezTo>
                  <a:pt x="6522655" y="1446732"/>
                  <a:pt x="6497945" y="1422022"/>
                  <a:pt x="6497945" y="1391541"/>
                </a:cubicBezTo>
                <a:cubicBezTo>
                  <a:pt x="6497945" y="1361060"/>
                  <a:pt x="6522655" y="1336350"/>
                  <a:pt x="6553137" y="1336350"/>
                </a:cubicBezTo>
                <a:close/>
                <a:moveTo>
                  <a:pt x="6419502" y="1336350"/>
                </a:moveTo>
                <a:cubicBezTo>
                  <a:pt x="6449984" y="1336350"/>
                  <a:pt x="6474694" y="1361060"/>
                  <a:pt x="6474694" y="1391541"/>
                </a:cubicBezTo>
                <a:cubicBezTo>
                  <a:pt x="6474694" y="1422022"/>
                  <a:pt x="6449984" y="1446732"/>
                  <a:pt x="6419502" y="1446732"/>
                </a:cubicBezTo>
                <a:cubicBezTo>
                  <a:pt x="6389020" y="1446732"/>
                  <a:pt x="6364310" y="1422022"/>
                  <a:pt x="6364310" y="1391541"/>
                </a:cubicBezTo>
                <a:cubicBezTo>
                  <a:pt x="6364310" y="1361060"/>
                  <a:pt x="6389020" y="1336350"/>
                  <a:pt x="6419502" y="1336350"/>
                </a:cubicBezTo>
                <a:close/>
                <a:moveTo>
                  <a:pt x="6289207" y="1336350"/>
                </a:moveTo>
                <a:cubicBezTo>
                  <a:pt x="6319689" y="1336350"/>
                  <a:pt x="6344399" y="1361060"/>
                  <a:pt x="6344399" y="1391541"/>
                </a:cubicBezTo>
                <a:cubicBezTo>
                  <a:pt x="6344399" y="1422022"/>
                  <a:pt x="6319689" y="1446732"/>
                  <a:pt x="6289207" y="1446732"/>
                </a:cubicBezTo>
                <a:cubicBezTo>
                  <a:pt x="6258725" y="1446732"/>
                  <a:pt x="6234015" y="1422022"/>
                  <a:pt x="6234015" y="1391541"/>
                </a:cubicBezTo>
                <a:cubicBezTo>
                  <a:pt x="6234015" y="1361060"/>
                  <a:pt x="6258725" y="1336350"/>
                  <a:pt x="6289207" y="1336350"/>
                </a:cubicBezTo>
                <a:close/>
                <a:moveTo>
                  <a:pt x="6155573" y="1336350"/>
                </a:moveTo>
                <a:cubicBezTo>
                  <a:pt x="6186055" y="1336350"/>
                  <a:pt x="6210765" y="1361060"/>
                  <a:pt x="6210765" y="1391541"/>
                </a:cubicBezTo>
                <a:cubicBezTo>
                  <a:pt x="6210765" y="1422022"/>
                  <a:pt x="6186055" y="1446732"/>
                  <a:pt x="6155573" y="1446732"/>
                </a:cubicBezTo>
                <a:cubicBezTo>
                  <a:pt x="6125091" y="1446732"/>
                  <a:pt x="6100381" y="1422022"/>
                  <a:pt x="6100381" y="1391541"/>
                </a:cubicBezTo>
                <a:cubicBezTo>
                  <a:pt x="6100381" y="1361060"/>
                  <a:pt x="6125091" y="1336350"/>
                  <a:pt x="6155573" y="1336350"/>
                </a:cubicBezTo>
                <a:close/>
                <a:moveTo>
                  <a:pt x="6021939" y="1336350"/>
                </a:moveTo>
                <a:cubicBezTo>
                  <a:pt x="6052421" y="1336350"/>
                  <a:pt x="6077131" y="1361060"/>
                  <a:pt x="6077131" y="1391541"/>
                </a:cubicBezTo>
                <a:cubicBezTo>
                  <a:pt x="6077131" y="1422022"/>
                  <a:pt x="6052421" y="1446732"/>
                  <a:pt x="6021939" y="1446732"/>
                </a:cubicBezTo>
                <a:cubicBezTo>
                  <a:pt x="5991457" y="1446732"/>
                  <a:pt x="5966747" y="1422022"/>
                  <a:pt x="5966747" y="1391541"/>
                </a:cubicBezTo>
                <a:cubicBezTo>
                  <a:pt x="5966747" y="1361060"/>
                  <a:pt x="5991457" y="1336350"/>
                  <a:pt x="6021939" y="1336350"/>
                </a:cubicBezTo>
                <a:close/>
                <a:moveTo>
                  <a:pt x="5884964" y="1336350"/>
                </a:moveTo>
                <a:cubicBezTo>
                  <a:pt x="5915446" y="1336350"/>
                  <a:pt x="5940156" y="1361060"/>
                  <a:pt x="5940156" y="1391541"/>
                </a:cubicBezTo>
                <a:cubicBezTo>
                  <a:pt x="5940156" y="1422022"/>
                  <a:pt x="5915446" y="1446732"/>
                  <a:pt x="5884964" y="1446732"/>
                </a:cubicBezTo>
                <a:cubicBezTo>
                  <a:pt x="5854482" y="1446732"/>
                  <a:pt x="5829772" y="1422022"/>
                  <a:pt x="5829772" y="1391541"/>
                </a:cubicBezTo>
                <a:cubicBezTo>
                  <a:pt x="5829772" y="1361060"/>
                  <a:pt x="5854482" y="1336350"/>
                  <a:pt x="5884964" y="1336350"/>
                </a:cubicBezTo>
                <a:close/>
                <a:moveTo>
                  <a:pt x="5754668" y="1336350"/>
                </a:moveTo>
                <a:cubicBezTo>
                  <a:pt x="5785150" y="1336350"/>
                  <a:pt x="5809860" y="1361060"/>
                  <a:pt x="5809860" y="1391541"/>
                </a:cubicBezTo>
                <a:cubicBezTo>
                  <a:pt x="5809860" y="1422022"/>
                  <a:pt x="5785150" y="1446732"/>
                  <a:pt x="5754668" y="1446732"/>
                </a:cubicBezTo>
                <a:cubicBezTo>
                  <a:pt x="5724186" y="1446732"/>
                  <a:pt x="5699476" y="1422022"/>
                  <a:pt x="5699476" y="1391541"/>
                </a:cubicBezTo>
                <a:cubicBezTo>
                  <a:pt x="5699476" y="1361060"/>
                  <a:pt x="5724186" y="1336350"/>
                  <a:pt x="5754668" y="1336350"/>
                </a:cubicBezTo>
                <a:close/>
                <a:moveTo>
                  <a:pt x="5621035" y="1336350"/>
                </a:moveTo>
                <a:cubicBezTo>
                  <a:pt x="5651517" y="1336350"/>
                  <a:pt x="5676227" y="1361060"/>
                  <a:pt x="5676227" y="1391541"/>
                </a:cubicBezTo>
                <a:cubicBezTo>
                  <a:pt x="5676227" y="1422022"/>
                  <a:pt x="5651517" y="1446732"/>
                  <a:pt x="5621035" y="1446732"/>
                </a:cubicBezTo>
                <a:cubicBezTo>
                  <a:pt x="5590553" y="1446732"/>
                  <a:pt x="5565843" y="1422022"/>
                  <a:pt x="5565843" y="1391541"/>
                </a:cubicBezTo>
                <a:cubicBezTo>
                  <a:pt x="5565843" y="1361060"/>
                  <a:pt x="5590553" y="1336350"/>
                  <a:pt x="5621035" y="1336350"/>
                </a:cubicBezTo>
                <a:close/>
                <a:moveTo>
                  <a:pt x="5487399" y="1336350"/>
                </a:moveTo>
                <a:cubicBezTo>
                  <a:pt x="5517881" y="1336350"/>
                  <a:pt x="5542591" y="1361060"/>
                  <a:pt x="5542591" y="1391541"/>
                </a:cubicBezTo>
                <a:cubicBezTo>
                  <a:pt x="5542591" y="1422022"/>
                  <a:pt x="5517881" y="1446732"/>
                  <a:pt x="5487399" y="1446732"/>
                </a:cubicBezTo>
                <a:cubicBezTo>
                  <a:pt x="5456917" y="1446732"/>
                  <a:pt x="5432207" y="1422022"/>
                  <a:pt x="5432207" y="1391541"/>
                </a:cubicBezTo>
                <a:cubicBezTo>
                  <a:pt x="5432207" y="1361060"/>
                  <a:pt x="5456917" y="1336350"/>
                  <a:pt x="5487399" y="1336350"/>
                </a:cubicBezTo>
                <a:close/>
                <a:moveTo>
                  <a:pt x="5357106" y="1336350"/>
                </a:moveTo>
                <a:cubicBezTo>
                  <a:pt x="5387588" y="1336350"/>
                  <a:pt x="5412298" y="1361060"/>
                  <a:pt x="5412298" y="1391541"/>
                </a:cubicBezTo>
                <a:cubicBezTo>
                  <a:pt x="5412298" y="1422022"/>
                  <a:pt x="5387588" y="1446732"/>
                  <a:pt x="5357106" y="1446732"/>
                </a:cubicBezTo>
                <a:cubicBezTo>
                  <a:pt x="5326624" y="1446732"/>
                  <a:pt x="5301914" y="1422022"/>
                  <a:pt x="5301914" y="1391541"/>
                </a:cubicBezTo>
                <a:cubicBezTo>
                  <a:pt x="5301914" y="1361060"/>
                  <a:pt x="5326624" y="1336350"/>
                  <a:pt x="5357106" y="1336350"/>
                </a:cubicBezTo>
                <a:close/>
                <a:moveTo>
                  <a:pt x="4959543" y="1336350"/>
                </a:moveTo>
                <a:cubicBezTo>
                  <a:pt x="4990025" y="1336350"/>
                  <a:pt x="5014735" y="1361060"/>
                  <a:pt x="5014735" y="1391541"/>
                </a:cubicBezTo>
                <a:cubicBezTo>
                  <a:pt x="5014735" y="1422022"/>
                  <a:pt x="4990025" y="1446732"/>
                  <a:pt x="4959543" y="1446732"/>
                </a:cubicBezTo>
                <a:cubicBezTo>
                  <a:pt x="4929061" y="1446732"/>
                  <a:pt x="4904351" y="1422022"/>
                  <a:pt x="4904351" y="1391541"/>
                </a:cubicBezTo>
                <a:cubicBezTo>
                  <a:pt x="4904351" y="1361060"/>
                  <a:pt x="4929061" y="1336350"/>
                  <a:pt x="4959543" y="1336350"/>
                </a:cubicBezTo>
                <a:close/>
                <a:moveTo>
                  <a:pt x="4565322" y="1336350"/>
                </a:moveTo>
                <a:cubicBezTo>
                  <a:pt x="4595804" y="1336350"/>
                  <a:pt x="4620514" y="1361060"/>
                  <a:pt x="4620514" y="1391541"/>
                </a:cubicBezTo>
                <a:cubicBezTo>
                  <a:pt x="4620514" y="1422022"/>
                  <a:pt x="4595804" y="1446732"/>
                  <a:pt x="4565322" y="1446732"/>
                </a:cubicBezTo>
                <a:cubicBezTo>
                  <a:pt x="4534840" y="1446732"/>
                  <a:pt x="4510130" y="1422022"/>
                  <a:pt x="4510130" y="1391541"/>
                </a:cubicBezTo>
                <a:cubicBezTo>
                  <a:pt x="4510130" y="1361060"/>
                  <a:pt x="4534840" y="1336350"/>
                  <a:pt x="4565322" y="1336350"/>
                </a:cubicBezTo>
                <a:close/>
                <a:moveTo>
                  <a:pt x="2971729" y="1336350"/>
                </a:moveTo>
                <a:cubicBezTo>
                  <a:pt x="3002211" y="1336350"/>
                  <a:pt x="3026921" y="1361060"/>
                  <a:pt x="3026921" y="1391541"/>
                </a:cubicBezTo>
                <a:cubicBezTo>
                  <a:pt x="3026921" y="1422022"/>
                  <a:pt x="3002211" y="1446732"/>
                  <a:pt x="2971729" y="1446732"/>
                </a:cubicBezTo>
                <a:cubicBezTo>
                  <a:pt x="2941247" y="1446732"/>
                  <a:pt x="2916537" y="1422022"/>
                  <a:pt x="2916537" y="1391541"/>
                </a:cubicBezTo>
                <a:cubicBezTo>
                  <a:pt x="2916537" y="1361060"/>
                  <a:pt x="2941247" y="1336350"/>
                  <a:pt x="2971729" y="1336350"/>
                </a:cubicBezTo>
                <a:close/>
                <a:moveTo>
                  <a:pt x="2834801" y="1336350"/>
                </a:moveTo>
                <a:cubicBezTo>
                  <a:pt x="2865283" y="1336350"/>
                  <a:pt x="2889994" y="1361060"/>
                  <a:pt x="2889994" y="1391541"/>
                </a:cubicBezTo>
                <a:cubicBezTo>
                  <a:pt x="2889994" y="1422022"/>
                  <a:pt x="2865283" y="1446732"/>
                  <a:pt x="2834801" y="1446732"/>
                </a:cubicBezTo>
                <a:cubicBezTo>
                  <a:pt x="2804320" y="1446732"/>
                  <a:pt x="2779610" y="1422022"/>
                  <a:pt x="2779610" y="1391541"/>
                </a:cubicBezTo>
                <a:cubicBezTo>
                  <a:pt x="2779610" y="1361060"/>
                  <a:pt x="2804320" y="1336350"/>
                  <a:pt x="2834801" y="1336350"/>
                </a:cubicBezTo>
                <a:close/>
                <a:moveTo>
                  <a:pt x="2707848" y="1336350"/>
                </a:moveTo>
                <a:cubicBezTo>
                  <a:pt x="2738330" y="1336350"/>
                  <a:pt x="2763042" y="1361060"/>
                  <a:pt x="2763042" y="1391541"/>
                </a:cubicBezTo>
                <a:cubicBezTo>
                  <a:pt x="2763042" y="1422022"/>
                  <a:pt x="2738330" y="1446732"/>
                  <a:pt x="2707848" y="1446732"/>
                </a:cubicBezTo>
                <a:cubicBezTo>
                  <a:pt x="2677367" y="1446732"/>
                  <a:pt x="2652656" y="1422022"/>
                  <a:pt x="2652656" y="1391541"/>
                </a:cubicBezTo>
                <a:cubicBezTo>
                  <a:pt x="2652656" y="1361060"/>
                  <a:pt x="2677367" y="1336350"/>
                  <a:pt x="2707848" y="1336350"/>
                </a:cubicBezTo>
                <a:close/>
                <a:moveTo>
                  <a:pt x="2570875" y="1336350"/>
                </a:moveTo>
                <a:cubicBezTo>
                  <a:pt x="2601357" y="1336350"/>
                  <a:pt x="2626067" y="1361060"/>
                  <a:pt x="2626067" y="1391541"/>
                </a:cubicBezTo>
                <a:cubicBezTo>
                  <a:pt x="2626067" y="1422022"/>
                  <a:pt x="2601357" y="1446732"/>
                  <a:pt x="2570875" y="1446732"/>
                </a:cubicBezTo>
                <a:cubicBezTo>
                  <a:pt x="2540392" y="1446732"/>
                  <a:pt x="2515683" y="1422022"/>
                  <a:pt x="2515683" y="1391541"/>
                </a:cubicBezTo>
                <a:cubicBezTo>
                  <a:pt x="2515683" y="1361060"/>
                  <a:pt x="2540392" y="1336350"/>
                  <a:pt x="2570875" y="1336350"/>
                </a:cubicBezTo>
                <a:close/>
                <a:moveTo>
                  <a:pt x="2173314" y="1336350"/>
                </a:moveTo>
                <a:cubicBezTo>
                  <a:pt x="2203797" y="1336350"/>
                  <a:pt x="2228507" y="1361060"/>
                  <a:pt x="2228507" y="1391541"/>
                </a:cubicBezTo>
                <a:cubicBezTo>
                  <a:pt x="2228507" y="1422022"/>
                  <a:pt x="2203797" y="1446732"/>
                  <a:pt x="2173314" y="1446732"/>
                </a:cubicBezTo>
                <a:cubicBezTo>
                  <a:pt x="2142832" y="1446732"/>
                  <a:pt x="2118122" y="1422022"/>
                  <a:pt x="2118122" y="1391541"/>
                </a:cubicBezTo>
                <a:cubicBezTo>
                  <a:pt x="2118122" y="1361060"/>
                  <a:pt x="2142832" y="1336350"/>
                  <a:pt x="2173314" y="1336350"/>
                </a:cubicBezTo>
                <a:close/>
                <a:moveTo>
                  <a:pt x="2039678" y="1336350"/>
                </a:moveTo>
                <a:cubicBezTo>
                  <a:pt x="2070160" y="1336350"/>
                  <a:pt x="2094870" y="1361060"/>
                  <a:pt x="2094870" y="1391541"/>
                </a:cubicBezTo>
                <a:cubicBezTo>
                  <a:pt x="2094870" y="1422022"/>
                  <a:pt x="2070160" y="1446732"/>
                  <a:pt x="2039678" y="1446732"/>
                </a:cubicBezTo>
                <a:cubicBezTo>
                  <a:pt x="2009195" y="1446732"/>
                  <a:pt x="1984484" y="1422022"/>
                  <a:pt x="1984484" y="1391541"/>
                </a:cubicBezTo>
                <a:cubicBezTo>
                  <a:pt x="1984484" y="1361060"/>
                  <a:pt x="2009195" y="1336350"/>
                  <a:pt x="2039678" y="1336350"/>
                </a:cubicBezTo>
                <a:close/>
                <a:moveTo>
                  <a:pt x="1909381" y="1336350"/>
                </a:moveTo>
                <a:cubicBezTo>
                  <a:pt x="1939864" y="1336350"/>
                  <a:pt x="1964575" y="1361060"/>
                  <a:pt x="1964575" y="1391541"/>
                </a:cubicBezTo>
                <a:cubicBezTo>
                  <a:pt x="1964575" y="1422022"/>
                  <a:pt x="1939864" y="1446732"/>
                  <a:pt x="1909381" y="1446732"/>
                </a:cubicBezTo>
                <a:cubicBezTo>
                  <a:pt x="1878899" y="1446732"/>
                  <a:pt x="1854188" y="1422022"/>
                  <a:pt x="1854188" y="1391541"/>
                </a:cubicBezTo>
                <a:cubicBezTo>
                  <a:pt x="1854188" y="1361060"/>
                  <a:pt x="1878899" y="1336350"/>
                  <a:pt x="1909381" y="1336350"/>
                </a:cubicBezTo>
                <a:close/>
                <a:moveTo>
                  <a:pt x="1779086" y="1336350"/>
                </a:moveTo>
                <a:cubicBezTo>
                  <a:pt x="1809568" y="1336350"/>
                  <a:pt x="1834278" y="1361060"/>
                  <a:pt x="1834278" y="1391541"/>
                </a:cubicBezTo>
                <a:cubicBezTo>
                  <a:pt x="1834278" y="1422022"/>
                  <a:pt x="1809568" y="1446732"/>
                  <a:pt x="1779086" y="1446732"/>
                </a:cubicBezTo>
                <a:cubicBezTo>
                  <a:pt x="1748603" y="1446732"/>
                  <a:pt x="1723892" y="1422022"/>
                  <a:pt x="1723892" y="1391541"/>
                </a:cubicBezTo>
                <a:cubicBezTo>
                  <a:pt x="1723892" y="1361060"/>
                  <a:pt x="1748603" y="1336350"/>
                  <a:pt x="1779086" y="1336350"/>
                </a:cubicBezTo>
                <a:close/>
                <a:moveTo>
                  <a:pt x="1645448" y="1336350"/>
                </a:moveTo>
                <a:cubicBezTo>
                  <a:pt x="1675933" y="1336350"/>
                  <a:pt x="1700644" y="1361060"/>
                  <a:pt x="1700644" y="1391541"/>
                </a:cubicBezTo>
                <a:cubicBezTo>
                  <a:pt x="1700644" y="1422022"/>
                  <a:pt x="1675933" y="1446732"/>
                  <a:pt x="1645448" y="1446732"/>
                </a:cubicBezTo>
                <a:cubicBezTo>
                  <a:pt x="1614967" y="1446732"/>
                  <a:pt x="1590256" y="1422022"/>
                  <a:pt x="1590256" y="1391541"/>
                </a:cubicBezTo>
                <a:cubicBezTo>
                  <a:pt x="1590256" y="1361060"/>
                  <a:pt x="1614967" y="1336350"/>
                  <a:pt x="1645448" y="1336350"/>
                </a:cubicBezTo>
                <a:close/>
                <a:moveTo>
                  <a:pt x="1515160" y="1336350"/>
                </a:moveTo>
                <a:cubicBezTo>
                  <a:pt x="1545636" y="1336350"/>
                  <a:pt x="1570346" y="1361060"/>
                  <a:pt x="1570346" y="1391541"/>
                </a:cubicBezTo>
                <a:cubicBezTo>
                  <a:pt x="1570346" y="1422022"/>
                  <a:pt x="1545636" y="1446732"/>
                  <a:pt x="1515160" y="1446732"/>
                </a:cubicBezTo>
                <a:cubicBezTo>
                  <a:pt x="1484676" y="1446732"/>
                  <a:pt x="1459963" y="1422022"/>
                  <a:pt x="1459963" y="1391541"/>
                </a:cubicBezTo>
                <a:cubicBezTo>
                  <a:pt x="1459963" y="1361060"/>
                  <a:pt x="1484676" y="1336350"/>
                  <a:pt x="1515160" y="1336350"/>
                </a:cubicBezTo>
                <a:close/>
                <a:moveTo>
                  <a:pt x="1381522" y="1336350"/>
                </a:moveTo>
                <a:cubicBezTo>
                  <a:pt x="1412004" y="1336350"/>
                  <a:pt x="1436714" y="1361060"/>
                  <a:pt x="1436714" y="1391541"/>
                </a:cubicBezTo>
                <a:cubicBezTo>
                  <a:pt x="1436714" y="1422022"/>
                  <a:pt x="1412004" y="1446732"/>
                  <a:pt x="1381522" y="1446732"/>
                </a:cubicBezTo>
                <a:cubicBezTo>
                  <a:pt x="1351043" y="1446732"/>
                  <a:pt x="1326330" y="1422022"/>
                  <a:pt x="1326330" y="1391541"/>
                </a:cubicBezTo>
                <a:cubicBezTo>
                  <a:pt x="1326330" y="1361060"/>
                  <a:pt x="1351043" y="1336350"/>
                  <a:pt x="1381522" y="1336350"/>
                </a:cubicBezTo>
                <a:close/>
                <a:moveTo>
                  <a:pt x="1251229" y="1336350"/>
                </a:moveTo>
                <a:cubicBezTo>
                  <a:pt x="1281711" y="1336350"/>
                  <a:pt x="1306421" y="1361060"/>
                  <a:pt x="1306421" y="1391541"/>
                </a:cubicBezTo>
                <a:cubicBezTo>
                  <a:pt x="1306421" y="1422022"/>
                  <a:pt x="1281711" y="1446732"/>
                  <a:pt x="1251229" y="1446732"/>
                </a:cubicBezTo>
                <a:cubicBezTo>
                  <a:pt x="1220747" y="1446732"/>
                  <a:pt x="1196037" y="1422022"/>
                  <a:pt x="1196037" y="1391541"/>
                </a:cubicBezTo>
                <a:cubicBezTo>
                  <a:pt x="1196037" y="1361060"/>
                  <a:pt x="1220747" y="1336350"/>
                  <a:pt x="1251229" y="1336350"/>
                </a:cubicBezTo>
                <a:close/>
                <a:moveTo>
                  <a:pt x="1117592" y="1336350"/>
                </a:moveTo>
                <a:cubicBezTo>
                  <a:pt x="1148075" y="1336350"/>
                  <a:pt x="1172785" y="1361060"/>
                  <a:pt x="1172785" y="1391541"/>
                </a:cubicBezTo>
                <a:cubicBezTo>
                  <a:pt x="1172785" y="1422022"/>
                  <a:pt x="1148075" y="1446732"/>
                  <a:pt x="1117592" y="1446732"/>
                </a:cubicBezTo>
                <a:cubicBezTo>
                  <a:pt x="1087110" y="1446732"/>
                  <a:pt x="1062400" y="1422022"/>
                  <a:pt x="1062400" y="1391541"/>
                </a:cubicBezTo>
                <a:cubicBezTo>
                  <a:pt x="1062400" y="1361060"/>
                  <a:pt x="1087110" y="1336350"/>
                  <a:pt x="1117592" y="1336350"/>
                </a:cubicBezTo>
                <a:close/>
                <a:moveTo>
                  <a:pt x="980615" y="1336350"/>
                </a:moveTo>
                <a:cubicBezTo>
                  <a:pt x="1011098" y="1336350"/>
                  <a:pt x="1035808" y="1361060"/>
                  <a:pt x="1035808" y="1391541"/>
                </a:cubicBezTo>
                <a:cubicBezTo>
                  <a:pt x="1035808" y="1422022"/>
                  <a:pt x="1011098" y="1446732"/>
                  <a:pt x="980615" y="1446732"/>
                </a:cubicBezTo>
                <a:cubicBezTo>
                  <a:pt x="950133" y="1446732"/>
                  <a:pt x="925422" y="1422022"/>
                  <a:pt x="925422" y="1391541"/>
                </a:cubicBezTo>
                <a:cubicBezTo>
                  <a:pt x="925422" y="1361060"/>
                  <a:pt x="950133" y="1336350"/>
                  <a:pt x="980615" y="1336350"/>
                </a:cubicBezTo>
                <a:close/>
                <a:moveTo>
                  <a:pt x="9199101" y="1336348"/>
                </a:moveTo>
                <a:cubicBezTo>
                  <a:pt x="9229583" y="1336348"/>
                  <a:pt x="9254293" y="1361058"/>
                  <a:pt x="9254293" y="1391539"/>
                </a:cubicBezTo>
                <a:cubicBezTo>
                  <a:pt x="9254293" y="1422020"/>
                  <a:pt x="9229583" y="1446730"/>
                  <a:pt x="9199101" y="1446730"/>
                </a:cubicBezTo>
                <a:cubicBezTo>
                  <a:pt x="9168619" y="1446730"/>
                  <a:pt x="9143909" y="1422020"/>
                  <a:pt x="9143909" y="1391539"/>
                </a:cubicBezTo>
                <a:cubicBezTo>
                  <a:pt x="9143909" y="1361058"/>
                  <a:pt x="9168619" y="1336348"/>
                  <a:pt x="9199101" y="1336348"/>
                </a:cubicBezTo>
                <a:close/>
                <a:moveTo>
                  <a:pt x="9068807" y="1336348"/>
                </a:moveTo>
                <a:cubicBezTo>
                  <a:pt x="9099289" y="1336348"/>
                  <a:pt x="9123999" y="1361058"/>
                  <a:pt x="9123999" y="1391539"/>
                </a:cubicBezTo>
                <a:cubicBezTo>
                  <a:pt x="9123999" y="1422020"/>
                  <a:pt x="9099289" y="1446730"/>
                  <a:pt x="9068807" y="1446730"/>
                </a:cubicBezTo>
                <a:cubicBezTo>
                  <a:pt x="9038325" y="1446730"/>
                  <a:pt x="9013615" y="1422020"/>
                  <a:pt x="9013615" y="1391539"/>
                </a:cubicBezTo>
                <a:cubicBezTo>
                  <a:pt x="9013615" y="1361058"/>
                  <a:pt x="9038325" y="1336348"/>
                  <a:pt x="9068807" y="1336348"/>
                </a:cubicBezTo>
                <a:close/>
                <a:moveTo>
                  <a:pt x="8407316" y="1336348"/>
                </a:moveTo>
                <a:cubicBezTo>
                  <a:pt x="8437798" y="1336348"/>
                  <a:pt x="8462508" y="1361058"/>
                  <a:pt x="8462508" y="1391539"/>
                </a:cubicBezTo>
                <a:cubicBezTo>
                  <a:pt x="8462508" y="1422020"/>
                  <a:pt x="8437798" y="1446730"/>
                  <a:pt x="8407316" y="1446730"/>
                </a:cubicBezTo>
                <a:cubicBezTo>
                  <a:pt x="8376834" y="1446730"/>
                  <a:pt x="8352124" y="1422020"/>
                  <a:pt x="8352124" y="1391539"/>
                </a:cubicBezTo>
                <a:cubicBezTo>
                  <a:pt x="8352124" y="1361058"/>
                  <a:pt x="8376834" y="1336348"/>
                  <a:pt x="8407316" y="1336348"/>
                </a:cubicBezTo>
                <a:close/>
                <a:moveTo>
                  <a:pt x="8273682" y="1336348"/>
                </a:moveTo>
                <a:cubicBezTo>
                  <a:pt x="8304164" y="1336348"/>
                  <a:pt x="8328874" y="1361058"/>
                  <a:pt x="8328874" y="1391539"/>
                </a:cubicBezTo>
                <a:cubicBezTo>
                  <a:pt x="8328874" y="1422020"/>
                  <a:pt x="8304164" y="1446730"/>
                  <a:pt x="8273682" y="1446730"/>
                </a:cubicBezTo>
                <a:cubicBezTo>
                  <a:pt x="8243200" y="1446730"/>
                  <a:pt x="8218490" y="1422020"/>
                  <a:pt x="8218490" y="1391539"/>
                </a:cubicBezTo>
                <a:cubicBezTo>
                  <a:pt x="8218490" y="1361058"/>
                  <a:pt x="8243200" y="1336348"/>
                  <a:pt x="8273682" y="1336348"/>
                </a:cubicBezTo>
                <a:close/>
                <a:moveTo>
                  <a:pt x="8143388" y="1336348"/>
                </a:moveTo>
                <a:cubicBezTo>
                  <a:pt x="8173870" y="1336348"/>
                  <a:pt x="8198580" y="1361058"/>
                  <a:pt x="8198580" y="1391539"/>
                </a:cubicBezTo>
                <a:cubicBezTo>
                  <a:pt x="8198580" y="1422020"/>
                  <a:pt x="8173870" y="1446730"/>
                  <a:pt x="8143388" y="1446730"/>
                </a:cubicBezTo>
                <a:cubicBezTo>
                  <a:pt x="8112906" y="1446730"/>
                  <a:pt x="8088196" y="1422020"/>
                  <a:pt x="8088196" y="1391539"/>
                </a:cubicBezTo>
                <a:cubicBezTo>
                  <a:pt x="8088196" y="1361058"/>
                  <a:pt x="8112906" y="1336348"/>
                  <a:pt x="8143388" y="1336348"/>
                </a:cubicBezTo>
                <a:close/>
                <a:moveTo>
                  <a:pt x="8009753" y="1336348"/>
                </a:moveTo>
                <a:cubicBezTo>
                  <a:pt x="8040235" y="1336348"/>
                  <a:pt x="8064945" y="1361058"/>
                  <a:pt x="8064945" y="1391539"/>
                </a:cubicBezTo>
                <a:cubicBezTo>
                  <a:pt x="8064945" y="1422020"/>
                  <a:pt x="8040235" y="1446730"/>
                  <a:pt x="8009753" y="1446730"/>
                </a:cubicBezTo>
                <a:cubicBezTo>
                  <a:pt x="7979271" y="1446730"/>
                  <a:pt x="7954561" y="1422020"/>
                  <a:pt x="7954561" y="1391539"/>
                </a:cubicBezTo>
                <a:cubicBezTo>
                  <a:pt x="7954561" y="1361058"/>
                  <a:pt x="7979271" y="1336348"/>
                  <a:pt x="8009753" y="1336348"/>
                </a:cubicBezTo>
                <a:close/>
                <a:moveTo>
                  <a:pt x="7876118" y="1336348"/>
                </a:moveTo>
                <a:cubicBezTo>
                  <a:pt x="7906600" y="1336348"/>
                  <a:pt x="7931310" y="1361058"/>
                  <a:pt x="7931310" y="1391539"/>
                </a:cubicBezTo>
                <a:cubicBezTo>
                  <a:pt x="7931310" y="1422020"/>
                  <a:pt x="7906600" y="1446730"/>
                  <a:pt x="7876118" y="1446730"/>
                </a:cubicBezTo>
                <a:cubicBezTo>
                  <a:pt x="7845636" y="1446730"/>
                  <a:pt x="7820926" y="1422020"/>
                  <a:pt x="7820926" y="1391539"/>
                </a:cubicBezTo>
                <a:cubicBezTo>
                  <a:pt x="7820926" y="1361058"/>
                  <a:pt x="7845636" y="1336348"/>
                  <a:pt x="7876118" y="1336348"/>
                </a:cubicBezTo>
                <a:close/>
                <a:moveTo>
                  <a:pt x="7745823" y="1336348"/>
                </a:moveTo>
                <a:cubicBezTo>
                  <a:pt x="7776305" y="1336348"/>
                  <a:pt x="7801015" y="1361058"/>
                  <a:pt x="7801015" y="1391539"/>
                </a:cubicBezTo>
                <a:cubicBezTo>
                  <a:pt x="7801015" y="1422020"/>
                  <a:pt x="7776305" y="1446730"/>
                  <a:pt x="7745823" y="1446730"/>
                </a:cubicBezTo>
                <a:cubicBezTo>
                  <a:pt x="7715341" y="1446730"/>
                  <a:pt x="7690631" y="1422020"/>
                  <a:pt x="7690631" y="1391539"/>
                </a:cubicBezTo>
                <a:cubicBezTo>
                  <a:pt x="7690631" y="1361058"/>
                  <a:pt x="7715341" y="1336348"/>
                  <a:pt x="7745823" y="1336348"/>
                </a:cubicBezTo>
                <a:close/>
                <a:moveTo>
                  <a:pt x="185475" y="1336348"/>
                </a:moveTo>
                <a:cubicBezTo>
                  <a:pt x="215957" y="1336348"/>
                  <a:pt x="240666" y="1361058"/>
                  <a:pt x="240666" y="1391539"/>
                </a:cubicBezTo>
                <a:cubicBezTo>
                  <a:pt x="240666" y="1422020"/>
                  <a:pt x="215957" y="1446730"/>
                  <a:pt x="185475" y="1446730"/>
                </a:cubicBezTo>
                <a:cubicBezTo>
                  <a:pt x="154994" y="1446730"/>
                  <a:pt x="130283" y="1422020"/>
                  <a:pt x="130283" y="1391539"/>
                </a:cubicBezTo>
                <a:cubicBezTo>
                  <a:pt x="130283" y="1361058"/>
                  <a:pt x="154994" y="1336348"/>
                  <a:pt x="185475" y="1336348"/>
                </a:cubicBezTo>
                <a:close/>
                <a:moveTo>
                  <a:pt x="9199101" y="1219421"/>
                </a:moveTo>
                <a:cubicBezTo>
                  <a:pt x="9229583" y="1219421"/>
                  <a:pt x="9254293" y="1244131"/>
                  <a:pt x="9254293" y="1274612"/>
                </a:cubicBezTo>
                <a:cubicBezTo>
                  <a:pt x="9254293" y="1305093"/>
                  <a:pt x="9229583" y="1329803"/>
                  <a:pt x="9199101" y="1329803"/>
                </a:cubicBezTo>
                <a:cubicBezTo>
                  <a:pt x="9168619" y="1329803"/>
                  <a:pt x="9143909" y="1305093"/>
                  <a:pt x="9143909" y="1274612"/>
                </a:cubicBezTo>
                <a:cubicBezTo>
                  <a:pt x="9143909" y="1244131"/>
                  <a:pt x="9168619" y="1219421"/>
                  <a:pt x="9199101" y="1219421"/>
                </a:cubicBezTo>
                <a:close/>
                <a:moveTo>
                  <a:pt x="9068807" y="1219421"/>
                </a:moveTo>
                <a:cubicBezTo>
                  <a:pt x="9099289" y="1219421"/>
                  <a:pt x="9123999" y="1244131"/>
                  <a:pt x="9123999" y="1274612"/>
                </a:cubicBezTo>
                <a:cubicBezTo>
                  <a:pt x="9123999" y="1305093"/>
                  <a:pt x="9099289" y="1329803"/>
                  <a:pt x="9068807" y="1329803"/>
                </a:cubicBezTo>
                <a:cubicBezTo>
                  <a:pt x="9038325" y="1329803"/>
                  <a:pt x="9013615" y="1305093"/>
                  <a:pt x="9013615" y="1274612"/>
                </a:cubicBezTo>
                <a:cubicBezTo>
                  <a:pt x="9013615" y="1244131"/>
                  <a:pt x="9038325" y="1219421"/>
                  <a:pt x="9068807" y="1219421"/>
                </a:cubicBezTo>
                <a:close/>
                <a:moveTo>
                  <a:pt x="8537612" y="1219421"/>
                </a:moveTo>
                <a:cubicBezTo>
                  <a:pt x="8568094" y="1219421"/>
                  <a:pt x="8592804" y="1244131"/>
                  <a:pt x="8592804" y="1274612"/>
                </a:cubicBezTo>
                <a:cubicBezTo>
                  <a:pt x="8592804" y="1305093"/>
                  <a:pt x="8568094" y="1329803"/>
                  <a:pt x="8537612" y="1329803"/>
                </a:cubicBezTo>
                <a:cubicBezTo>
                  <a:pt x="8507130" y="1329803"/>
                  <a:pt x="8482420" y="1305093"/>
                  <a:pt x="8482420" y="1274612"/>
                </a:cubicBezTo>
                <a:cubicBezTo>
                  <a:pt x="8482420" y="1244131"/>
                  <a:pt x="8507130" y="1219421"/>
                  <a:pt x="8537612" y="1219421"/>
                </a:cubicBezTo>
                <a:close/>
                <a:moveTo>
                  <a:pt x="8407316" y="1219421"/>
                </a:moveTo>
                <a:cubicBezTo>
                  <a:pt x="8437798" y="1219421"/>
                  <a:pt x="8462508" y="1244131"/>
                  <a:pt x="8462508" y="1274612"/>
                </a:cubicBezTo>
                <a:cubicBezTo>
                  <a:pt x="8462508" y="1305093"/>
                  <a:pt x="8437798" y="1329803"/>
                  <a:pt x="8407316" y="1329803"/>
                </a:cubicBezTo>
                <a:cubicBezTo>
                  <a:pt x="8376834" y="1329803"/>
                  <a:pt x="8352124" y="1305093"/>
                  <a:pt x="8352124" y="1274612"/>
                </a:cubicBezTo>
                <a:cubicBezTo>
                  <a:pt x="8352124" y="1244131"/>
                  <a:pt x="8376834" y="1219421"/>
                  <a:pt x="8407316" y="1219421"/>
                </a:cubicBezTo>
                <a:close/>
                <a:moveTo>
                  <a:pt x="8273682" y="1219421"/>
                </a:moveTo>
                <a:cubicBezTo>
                  <a:pt x="8304164" y="1219421"/>
                  <a:pt x="8328874" y="1244131"/>
                  <a:pt x="8328874" y="1274612"/>
                </a:cubicBezTo>
                <a:cubicBezTo>
                  <a:pt x="8328874" y="1305093"/>
                  <a:pt x="8304164" y="1329803"/>
                  <a:pt x="8273682" y="1329803"/>
                </a:cubicBezTo>
                <a:cubicBezTo>
                  <a:pt x="8243200" y="1329803"/>
                  <a:pt x="8218490" y="1305093"/>
                  <a:pt x="8218490" y="1274612"/>
                </a:cubicBezTo>
                <a:cubicBezTo>
                  <a:pt x="8218490" y="1244131"/>
                  <a:pt x="8243200" y="1219421"/>
                  <a:pt x="8273682" y="1219421"/>
                </a:cubicBezTo>
                <a:close/>
                <a:moveTo>
                  <a:pt x="8143388" y="1219421"/>
                </a:moveTo>
                <a:cubicBezTo>
                  <a:pt x="8173870" y="1219421"/>
                  <a:pt x="8198580" y="1244131"/>
                  <a:pt x="8198580" y="1274612"/>
                </a:cubicBezTo>
                <a:cubicBezTo>
                  <a:pt x="8198580" y="1305093"/>
                  <a:pt x="8173870" y="1329803"/>
                  <a:pt x="8143388" y="1329803"/>
                </a:cubicBezTo>
                <a:cubicBezTo>
                  <a:pt x="8112906" y="1329803"/>
                  <a:pt x="8088196" y="1305093"/>
                  <a:pt x="8088196" y="1274612"/>
                </a:cubicBezTo>
                <a:cubicBezTo>
                  <a:pt x="8088196" y="1244131"/>
                  <a:pt x="8112906" y="1219421"/>
                  <a:pt x="8143388" y="1219421"/>
                </a:cubicBezTo>
                <a:close/>
                <a:moveTo>
                  <a:pt x="8009753" y="1219421"/>
                </a:moveTo>
                <a:cubicBezTo>
                  <a:pt x="8040235" y="1219421"/>
                  <a:pt x="8064945" y="1244131"/>
                  <a:pt x="8064945" y="1274612"/>
                </a:cubicBezTo>
                <a:cubicBezTo>
                  <a:pt x="8064945" y="1305093"/>
                  <a:pt x="8040235" y="1329803"/>
                  <a:pt x="8009753" y="1329803"/>
                </a:cubicBezTo>
                <a:cubicBezTo>
                  <a:pt x="7979271" y="1329803"/>
                  <a:pt x="7954561" y="1305093"/>
                  <a:pt x="7954561" y="1274612"/>
                </a:cubicBezTo>
                <a:cubicBezTo>
                  <a:pt x="7954561" y="1244131"/>
                  <a:pt x="7979271" y="1219421"/>
                  <a:pt x="8009753" y="1219421"/>
                </a:cubicBezTo>
                <a:close/>
                <a:moveTo>
                  <a:pt x="7876118" y="1219421"/>
                </a:moveTo>
                <a:cubicBezTo>
                  <a:pt x="7906600" y="1219421"/>
                  <a:pt x="7931310" y="1244131"/>
                  <a:pt x="7931310" y="1274612"/>
                </a:cubicBezTo>
                <a:cubicBezTo>
                  <a:pt x="7931310" y="1305093"/>
                  <a:pt x="7906600" y="1329803"/>
                  <a:pt x="7876118" y="1329803"/>
                </a:cubicBezTo>
                <a:cubicBezTo>
                  <a:pt x="7845636" y="1329803"/>
                  <a:pt x="7820926" y="1305093"/>
                  <a:pt x="7820926" y="1274612"/>
                </a:cubicBezTo>
                <a:cubicBezTo>
                  <a:pt x="7820926" y="1244131"/>
                  <a:pt x="7845636" y="1219421"/>
                  <a:pt x="7876118" y="1219421"/>
                </a:cubicBezTo>
                <a:close/>
                <a:moveTo>
                  <a:pt x="7745823" y="1219421"/>
                </a:moveTo>
                <a:cubicBezTo>
                  <a:pt x="7776305" y="1219421"/>
                  <a:pt x="7801015" y="1244131"/>
                  <a:pt x="7801015" y="1274612"/>
                </a:cubicBezTo>
                <a:cubicBezTo>
                  <a:pt x="7801015" y="1305093"/>
                  <a:pt x="7776305" y="1329803"/>
                  <a:pt x="7745823" y="1329803"/>
                </a:cubicBezTo>
                <a:cubicBezTo>
                  <a:pt x="7715341" y="1329803"/>
                  <a:pt x="7690631" y="1305093"/>
                  <a:pt x="7690631" y="1274612"/>
                </a:cubicBezTo>
                <a:cubicBezTo>
                  <a:pt x="7690631" y="1244131"/>
                  <a:pt x="7715341" y="1219421"/>
                  <a:pt x="7745823" y="1219421"/>
                </a:cubicBezTo>
                <a:close/>
                <a:moveTo>
                  <a:pt x="7608849" y="1219421"/>
                </a:moveTo>
                <a:cubicBezTo>
                  <a:pt x="7639331" y="1219421"/>
                  <a:pt x="7664041" y="1244131"/>
                  <a:pt x="7664041" y="1274612"/>
                </a:cubicBezTo>
                <a:cubicBezTo>
                  <a:pt x="7664041" y="1305093"/>
                  <a:pt x="7639331" y="1329803"/>
                  <a:pt x="7608849" y="1329803"/>
                </a:cubicBezTo>
                <a:cubicBezTo>
                  <a:pt x="7578367" y="1329803"/>
                  <a:pt x="7553657" y="1305093"/>
                  <a:pt x="7553657" y="1274612"/>
                </a:cubicBezTo>
                <a:cubicBezTo>
                  <a:pt x="7553657" y="1244131"/>
                  <a:pt x="7578367" y="1219421"/>
                  <a:pt x="7608849" y="1219421"/>
                </a:cubicBezTo>
                <a:close/>
                <a:moveTo>
                  <a:pt x="7481897" y="1219421"/>
                </a:moveTo>
                <a:cubicBezTo>
                  <a:pt x="7512379" y="1219421"/>
                  <a:pt x="7537089" y="1244131"/>
                  <a:pt x="7537089" y="1274612"/>
                </a:cubicBezTo>
                <a:cubicBezTo>
                  <a:pt x="7537089" y="1305093"/>
                  <a:pt x="7512379" y="1329803"/>
                  <a:pt x="7481897" y="1329803"/>
                </a:cubicBezTo>
                <a:cubicBezTo>
                  <a:pt x="7451415" y="1329803"/>
                  <a:pt x="7426705" y="1305093"/>
                  <a:pt x="7426705" y="1274612"/>
                </a:cubicBezTo>
                <a:cubicBezTo>
                  <a:pt x="7426705" y="1244131"/>
                  <a:pt x="7451415" y="1219421"/>
                  <a:pt x="7481897" y="1219421"/>
                </a:cubicBezTo>
                <a:close/>
                <a:moveTo>
                  <a:pt x="7341579" y="1219421"/>
                </a:moveTo>
                <a:cubicBezTo>
                  <a:pt x="7372061" y="1219421"/>
                  <a:pt x="7396771" y="1244131"/>
                  <a:pt x="7396771" y="1274612"/>
                </a:cubicBezTo>
                <a:cubicBezTo>
                  <a:pt x="7396771" y="1305093"/>
                  <a:pt x="7372061" y="1329803"/>
                  <a:pt x="7341579" y="1329803"/>
                </a:cubicBezTo>
                <a:cubicBezTo>
                  <a:pt x="7311097" y="1329803"/>
                  <a:pt x="7286387" y="1305093"/>
                  <a:pt x="7286387" y="1274612"/>
                </a:cubicBezTo>
                <a:cubicBezTo>
                  <a:pt x="7286387" y="1244131"/>
                  <a:pt x="7311097" y="1219421"/>
                  <a:pt x="7341579" y="1219421"/>
                </a:cubicBezTo>
                <a:close/>
                <a:moveTo>
                  <a:pt x="7211286" y="1219421"/>
                </a:moveTo>
                <a:cubicBezTo>
                  <a:pt x="7241768" y="1219421"/>
                  <a:pt x="7266478" y="1244131"/>
                  <a:pt x="7266478" y="1274612"/>
                </a:cubicBezTo>
                <a:cubicBezTo>
                  <a:pt x="7266478" y="1305093"/>
                  <a:pt x="7241768" y="1329803"/>
                  <a:pt x="7211286" y="1329803"/>
                </a:cubicBezTo>
                <a:cubicBezTo>
                  <a:pt x="7180804" y="1329803"/>
                  <a:pt x="7156094" y="1305093"/>
                  <a:pt x="7156094" y="1274612"/>
                </a:cubicBezTo>
                <a:cubicBezTo>
                  <a:pt x="7156094" y="1244131"/>
                  <a:pt x="7180804" y="1219421"/>
                  <a:pt x="7211286" y="1219421"/>
                </a:cubicBezTo>
                <a:close/>
                <a:moveTo>
                  <a:pt x="7080993" y="1219421"/>
                </a:moveTo>
                <a:cubicBezTo>
                  <a:pt x="7111475" y="1219421"/>
                  <a:pt x="7136185" y="1244131"/>
                  <a:pt x="7136185" y="1274612"/>
                </a:cubicBezTo>
                <a:cubicBezTo>
                  <a:pt x="7136185" y="1305093"/>
                  <a:pt x="7111475" y="1329803"/>
                  <a:pt x="7080993" y="1329803"/>
                </a:cubicBezTo>
                <a:cubicBezTo>
                  <a:pt x="7050511" y="1329803"/>
                  <a:pt x="7025801" y="1305093"/>
                  <a:pt x="7025801" y="1274612"/>
                </a:cubicBezTo>
                <a:cubicBezTo>
                  <a:pt x="7025801" y="1244131"/>
                  <a:pt x="7050511" y="1219421"/>
                  <a:pt x="7080993" y="1219421"/>
                </a:cubicBezTo>
                <a:close/>
                <a:moveTo>
                  <a:pt x="6947357" y="1219421"/>
                </a:moveTo>
                <a:cubicBezTo>
                  <a:pt x="6977839" y="1219421"/>
                  <a:pt x="7002549" y="1244131"/>
                  <a:pt x="7002549" y="1274612"/>
                </a:cubicBezTo>
                <a:cubicBezTo>
                  <a:pt x="7002549" y="1305093"/>
                  <a:pt x="6977839" y="1329803"/>
                  <a:pt x="6947357" y="1329803"/>
                </a:cubicBezTo>
                <a:cubicBezTo>
                  <a:pt x="6916875" y="1329803"/>
                  <a:pt x="6892165" y="1305093"/>
                  <a:pt x="6892165" y="1274612"/>
                </a:cubicBezTo>
                <a:cubicBezTo>
                  <a:pt x="6892165" y="1244131"/>
                  <a:pt x="6916875" y="1219421"/>
                  <a:pt x="6947357" y="1219421"/>
                </a:cubicBezTo>
                <a:close/>
                <a:moveTo>
                  <a:pt x="6817064" y="1219421"/>
                </a:moveTo>
                <a:cubicBezTo>
                  <a:pt x="6847546" y="1219421"/>
                  <a:pt x="6872256" y="1244131"/>
                  <a:pt x="6872256" y="1274612"/>
                </a:cubicBezTo>
                <a:cubicBezTo>
                  <a:pt x="6872256" y="1305093"/>
                  <a:pt x="6847546" y="1329803"/>
                  <a:pt x="6817064" y="1329803"/>
                </a:cubicBezTo>
                <a:cubicBezTo>
                  <a:pt x="6786582" y="1329803"/>
                  <a:pt x="6761872" y="1305093"/>
                  <a:pt x="6761872" y="1274612"/>
                </a:cubicBezTo>
                <a:cubicBezTo>
                  <a:pt x="6761872" y="1244131"/>
                  <a:pt x="6786582" y="1219421"/>
                  <a:pt x="6817064" y="1219421"/>
                </a:cubicBezTo>
                <a:close/>
                <a:moveTo>
                  <a:pt x="6683431" y="1219421"/>
                </a:moveTo>
                <a:cubicBezTo>
                  <a:pt x="6713913" y="1219421"/>
                  <a:pt x="6738623" y="1244131"/>
                  <a:pt x="6738623" y="1274612"/>
                </a:cubicBezTo>
                <a:cubicBezTo>
                  <a:pt x="6738623" y="1305093"/>
                  <a:pt x="6713913" y="1329803"/>
                  <a:pt x="6683431" y="1329803"/>
                </a:cubicBezTo>
                <a:cubicBezTo>
                  <a:pt x="6652949" y="1329803"/>
                  <a:pt x="6628239" y="1305093"/>
                  <a:pt x="6628239" y="1274612"/>
                </a:cubicBezTo>
                <a:cubicBezTo>
                  <a:pt x="6628239" y="1244131"/>
                  <a:pt x="6652949" y="1219421"/>
                  <a:pt x="6683431" y="1219421"/>
                </a:cubicBezTo>
                <a:close/>
                <a:moveTo>
                  <a:pt x="6553137" y="1219421"/>
                </a:moveTo>
                <a:cubicBezTo>
                  <a:pt x="6583619" y="1219421"/>
                  <a:pt x="6608329" y="1244131"/>
                  <a:pt x="6608329" y="1274612"/>
                </a:cubicBezTo>
                <a:cubicBezTo>
                  <a:pt x="6608329" y="1305093"/>
                  <a:pt x="6583619" y="1329803"/>
                  <a:pt x="6553137" y="1329803"/>
                </a:cubicBezTo>
                <a:cubicBezTo>
                  <a:pt x="6522655" y="1329803"/>
                  <a:pt x="6497945" y="1305093"/>
                  <a:pt x="6497945" y="1274612"/>
                </a:cubicBezTo>
                <a:cubicBezTo>
                  <a:pt x="6497945" y="1244131"/>
                  <a:pt x="6522655" y="1219421"/>
                  <a:pt x="6553137" y="1219421"/>
                </a:cubicBezTo>
                <a:close/>
                <a:moveTo>
                  <a:pt x="6419502" y="1219421"/>
                </a:moveTo>
                <a:cubicBezTo>
                  <a:pt x="6449984" y="1219421"/>
                  <a:pt x="6474694" y="1244131"/>
                  <a:pt x="6474694" y="1274612"/>
                </a:cubicBezTo>
                <a:cubicBezTo>
                  <a:pt x="6474694" y="1305093"/>
                  <a:pt x="6449984" y="1329803"/>
                  <a:pt x="6419502" y="1329803"/>
                </a:cubicBezTo>
                <a:cubicBezTo>
                  <a:pt x="6389020" y="1329803"/>
                  <a:pt x="6364310" y="1305093"/>
                  <a:pt x="6364310" y="1274612"/>
                </a:cubicBezTo>
                <a:cubicBezTo>
                  <a:pt x="6364310" y="1244131"/>
                  <a:pt x="6389020" y="1219421"/>
                  <a:pt x="6419502" y="1219421"/>
                </a:cubicBezTo>
                <a:close/>
                <a:moveTo>
                  <a:pt x="6289207" y="1219421"/>
                </a:moveTo>
                <a:cubicBezTo>
                  <a:pt x="6319689" y="1219421"/>
                  <a:pt x="6344399" y="1244131"/>
                  <a:pt x="6344399" y="1274612"/>
                </a:cubicBezTo>
                <a:cubicBezTo>
                  <a:pt x="6344399" y="1305093"/>
                  <a:pt x="6319689" y="1329803"/>
                  <a:pt x="6289207" y="1329803"/>
                </a:cubicBezTo>
                <a:cubicBezTo>
                  <a:pt x="6258725" y="1329803"/>
                  <a:pt x="6234015" y="1305093"/>
                  <a:pt x="6234015" y="1274612"/>
                </a:cubicBezTo>
                <a:cubicBezTo>
                  <a:pt x="6234015" y="1244131"/>
                  <a:pt x="6258725" y="1219421"/>
                  <a:pt x="6289207" y="1219421"/>
                </a:cubicBezTo>
                <a:close/>
                <a:moveTo>
                  <a:pt x="6155573" y="1219421"/>
                </a:moveTo>
                <a:cubicBezTo>
                  <a:pt x="6186055" y="1219421"/>
                  <a:pt x="6210765" y="1244131"/>
                  <a:pt x="6210765" y="1274612"/>
                </a:cubicBezTo>
                <a:cubicBezTo>
                  <a:pt x="6210765" y="1305093"/>
                  <a:pt x="6186055" y="1329803"/>
                  <a:pt x="6155573" y="1329803"/>
                </a:cubicBezTo>
                <a:cubicBezTo>
                  <a:pt x="6125091" y="1329803"/>
                  <a:pt x="6100381" y="1305093"/>
                  <a:pt x="6100381" y="1274612"/>
                </a:cubicBezTo>
                <a:cubicBezTo>
                  <a:pt x="6100381" y="1244131"/>
                  <a:pt x="6125091" y="1219421"/>
                  <a:pt x="6155573" y="1219421"/>
                </a:cubicBezTo>
                <a:close/>
                <a:moveTo>
                  <a:pt x="6021939" y="1219421"/>
                </a:moveTo>
                <a:cubicBezTo>
                  <a:pt x="6052421" y="1219421"/>
                  <a:pt x="6077131" y="1244131"/>
                  <a:pt x="6077131" y="1274612"/>
                </a:cubicBezTo>
                <a:cubicBezTo>
                  <a:pt x="6077131" y="1305093"/>
                  <a:pt x="6052421" y="1329803"/>
                  <a:pt x="6021939" y="1329803"/>
                </a:cubicBezTo>
                <a:cubicBezTo>
                  <a:pt x="5991457" y="1329803"/>
                  <a:pt x="5966747" y="1305093"/>
                  <a:pt x="5966747" y="1274612"/>
                </a:cubicBezTo>
                <a:cubicBezTo>
                  <a:pt x="5966747" y="1244131"/>
                  <a:pt x="5991457" y="1219421"/>
                  <a:pt x="6021939" y="1219421"/>
                </a:cubicBezTo>
                <a:close/>
                <a:moveTo>
                  <a:pt x="5884964" y="1219421"/>
                </a:moveTo>
                <a:cubicBezTo>
                  <a:pt x="5915446" y="1219421"/>
                  <a:pt x="5940156" y="1244131"/>
                  <a:pt x="5940156" y="1274612"/>
                </a:cubicBezTo>
                <a:cubicBezTo>
                  <a:pt x="5940156" y="1305093"/>
                  <a:pt x="5915446" y="1329803"/>
                  <a:pt x="5884964" y="1329803"/>
                </a:cubicBezTo>
                <a:cubicBezTo>
                  <a:pt x="5854482" y="1329803"/>
                  <a:pt x="5829772" y="1305093"/>
                  <a:pt x="5829772" y="1274612"/>
                </a:cubicBezTo>
                <a:cubicBezTo>
                  <a:pt x="5829772" y="1244131"/>
                  <a:pt x="5854482" y="1219421"/>
                  <a:pt x="5884964" y="1219421"/>
                </a:cubicBezTo>
                <a:close/>
                <a:moveTo>
                  <a:pt x="5754668" y="1219421"/>
                </a:moveTo>
                <a:cubicBezTo>
                  <a:pt x="5785150" y="1219421"/>
                  <a:pt x="5809860" y="1244131"/>
                  <a:pt x="5809860" y="1274612"/>
                </a:cubicBezTo>
                <a:cubicBezTo>
                  <a:pt x="5809860" y="1305093"/>
                  <a:pt x="5785150" y="1329803"/>
                  <a:pt x="5754668" y="1329803"/>
                </a:cubicBezTo>
                <a:cubicBezTo>
                  <a:pt x="5724186" y="1329803"/>
                  <a:pt x="5699476" y="1305093"/>
                  <a:pt x="5699476" y="1274612"/>
                </a:cubicBezTo>
                <a:cubicBezTo>
                  <a:pt x="5699476" y="1244131"/>
                  <a:pt x="5724186" y="1219421"/>
                  <a:pt x="5754668" y="1219421"/>
                </a:cubicBezTo>
                <a:close/>
                <a:moveTo>
                  <a:pt x="5621034" y="1219421"/>
                </a:moveTo>
                <a:cubicBezTo>
                  <a:pt x="5651516" y="1219421"/>
                  <a:pt x="5676226" y="1244131"/>
                  <a:pt x="5676226" y="1274612"/>
                </a:cubicBezTo>
                <a:cubicBezTo>
                  <a:pt x="5676226" y="1305093"/>
                  <a:pt x="5651516" y="1329803"/>
                  <a:pt x="5621034" y="1329803"/>
                </a:cubicBezTo>
                <a:cubicBezTo>
                  <a:pt x="5590552" y="1329803"/>
                  <a:pt x="5565842" y="1305093"/>
                  <a:pt x="5565842" y="1274612"/>
                </a:cubicBezTo>
                <a:cubicBezTo>
                  <a:pt x="5565842" y="1244131"/>
                  <a:pt x="5590552" y="1219421"/>
                  <a:pt x="5621034" y="1219421"/>
                </a:cubicBezTo>
                <a:close/>
                <a:moveTo>
                  <a:pt x="5487399" y="1219421"/>
                </a:moveTo>
                <a:cubicBezTo>
                  <a:pt x="5517881" y="1219421"/>
                  <a:pt x="5542591" y="1244131"/>
                  <a:pt x="5542591" y="1274612"/>
                </a:cubicBezTo>
                <a:cubicBezTo>
                  <a:pt x="5542591" y="1305093"/>
                  <a:pt x="5517881" y="1329803"/>
                  <a:pt x="5487399" y="1329803"/>
                </a:cubicBezTo>
                <a:cubicBezTo>
                  <a:pt x="5456917" y="1329803"/>
                  <a:pt x="5432207" y="1305093"/>
                  <a:pt x="5432207" y="1274612"/>
                </a:cubicBezTo>
                <a:cubicBezTo>
                  <a:pt x="5432207" y="1244131"/>
                  <a:pt x="5456917" y="1219421"/>
                  <a:pt x="5487399" y="1219421"/>
                </a:cubicBezTo>
                <a:close/>
                <a:moveTo>
                  <a:pt x="5357106" y="1219421"/>
                </a:moveTo>
                <a:cubicBezTo>
                  <a:pt x="5387588" y="1219421"/>
                  <a:pt x="5412298" y="1244131"/>
                  <a:pt x="5412298" y="1274612"/>
                </a:cubicBezTo>
                <a:cubicBezTo>
                  <a:pt x="5412298" y="1305093"/>
                  <a:pt x="5387588" y="1329803"/>
                  <a:pt x="5357106" y="1329803"/>
                </a:cubicBezTo>
                <a:cubicBezTo>
                  <a:pt x="5326624" y="1329803"/>
                  <a:pt x="5301914" y="1305093"/>
                  <a:pt x="5301914" y="1274612"/>
                </a:cubicBezTo>
                <a:cubicBezTo>
                  <a:pt x="5301914" y="1244131"/>
                  <a:pt x="5326624" y="1219421"/>
                  <a:pt x="5357106" y="1219421"/>
                </a:cubicBezTo>
                <a:close/>
                <a:moveTo>
                  <a:pt x="5093178" y="1219421"/>
                </a:moveTo>
                <a:cubicBezTo>
                  <a:pt x="5123660" y="1219421"/>
                  <a:pt x="5148370" y="1244131"/>
                  <a:pt x="5148370" y="1274612"/>
                </a:cubicBezTo>
                <a:cubicBezTo>
                  <a:pt x="5148370" y="1305093"/>
                  <a:pt x="5123660" y="1329803"/>
                  <a:pt x="5093178" y="1329803"/>
                </a:cubicBezTo>
                <a:cubicBezTo>
                  <a:pt x="5062696" y="1329803"/>
                  <a:pt x="5037986" y="1305093"/>
                  <a:pt x="5037986" y="1274612"/>
                </a:cubicBezTo>
                <a:cubicBezTo>
                  <a:pt x="5037986" y="1244131"/>
                  <a:pt x="5062696" y="1219421"/>
                  <a:pt x="5093178" y="1219421"/>
                </a:cubicBezTo>
                <a:close/>
                <a:moveTo>
                  <a:pt x="4959542" y="1219421"/>
                </a:moveTo>
                <a:cubicBezTo>
                  <a:pt x="4990024" y="1219421"/>
                  <a:pt x="5014734" y="1244131"/>
                  <a:pt x="5014734" y="1274612"/>
                </a:cubicBezTo>
                <a:cubicBezTo>
                  <a:pt x="5014734" y="1305093"/>
                  <a:pt x="4990024" y="1329803"/>
                  <a:pt x="4959542" y="1329803"/>
                </a:cubicBezTo>
                <a:cubicBezTo>
                  <a:pt x="4929060" y="1329803"/>
                  <a:pt x="4904350" y="1305093"/>
                  <a:pt x="4904350" y="1274612"/>
                </a:cubicBezTo>
                <a:cubicBezTo>
                  <a:pt x="4904350" y="1244131"/>
                  <a:pt x="4929060" y="1219421"/>
                  <a:pt x="4959542" y="1219421"/>
                </a:cubicBezTo>
                <a:close/>
                <a:moveTo>
                  <a:pt x="4829250" y="1219421"/>
                </a:moveTo>
                <a:cubicBezTo>
                  <a:pt x="4859732" y="1219421"/>
                  <a:pt x="4884442" y="1244131"/>
                  <a:pt x="4884442" y="1274612"/>
                </a:cubicBezTo>
                <a:cubicBezTo>
                  <a:pt x="4884442" y="1305093"/>
                  <a:pt x="4859732" y="1329803"/>
                  <a:pt x="4829250" y="1329803"/>
                </a:cubicBezTo>
                <a:cubicBezTo>
                  <a:pt x="4798768" y="1329803"/>
                  <a:pt x="4774058" y="1305093"/>
                  <a:pt x="4774058" y="1274612"/>
                </a:cubicBezTo>
                <a:cubicBezTo>
                  <a:pt x="4774058" y="1244131"/>
                  <a:pt x="4798768" y="1219421"/>
                  <a:pt x="4829250" y="1219421"/>
                </a:cubicBezTo>
                <a:close/>
                <a:moveTo>
                  <a:pt x="319111" y="1219421"/>
                </a:moveTo>
                <a:cubicBezTo>
                  <a:pt x="349594" y="1219421"/>
                  <a:pt x="374305" y="1244131"/>
                  <a:pt x="374305" y="1274612"/>
                </a:cubicBezTo>
                <a:cubicBezTo>
                  <a:pt x="374305" y="1305093"/>
                  <a:pt x="349594" y="1329803"/>
                  <a:pt x="319111" y="1329803"/>
                </a:cubicBezTo>
                <a:cubicBezTo>
                  <a:pt x="288629" y="1329803"/>
                  <a:pt x="263920" y="1305093"/>
                  <a:pt x="263920" y="1274612"/>
                </a:cubicBezTo>
                <a:cubicBezTo>
                  <a:pt x="263920" y="1244131"/>
                  <a:pt x="288629" y="1219421"/>
                  <a:pt x="319111" y="1219421"/>
                </a:cubicBezTo>
                <a:close/>
                <a:moveTo>
                  <a:pt x="185480" y="1219421"/>
                </a:moveTo>
                <a:cubicBezTo>
                  <a:pt x="215961" y="1219421"/>
                  <a:pt x="240671" y="1244131"/>
                  <a:pt x="240671" y="1274612"/>
                </a:cubicBezTo>
                <a:cubicBezTo>
                  <a:pt x="240671" y="1305093"/>
                  <a:pt x="215961" y="1329803"/>
                  <a:pt x="185480" y="1329803"/>
                </a:cubicBezTo>
                <a:cubicBezTo>
                  <a:pt x="154998" y="1329803"/>
                  <a:pt x="130288" y="1305093"/>
                  <a:pt x="130288" y="1274612"/>
                </a:cubicBezTo>
                <a:cubicBezTo>
                  <a:pt x="130288" y="1244131"/>
                  <a:pt x="154998" y="1219421"/>
                  <a:pt x="185480" y="1219421"/>
                </a:cubicBezTo>
                <a:close/>
                <a:moveTo>
                  <a:pt x="449407" y="1219419"/>
                </a:moveTo>
                <a:cubicBezTo>
                  <a:pt x="479889" y="1219419"/>
                  <a:pt x="504600" y="1244129"/>
                  <a:pt x="504600" y="1274610"/>
                </a:cubicBezTo>
                <a:cubicBezTo>
                  <a:pt x="504600" y="1305091"/>
                  <a:pt x="479889" y="1329801"/>
                  <a:pt x="449407" y="1329801"/>
                </a:cubicBezTo>
                <a:cubicBezTo>
                  <a:pt x="418924" y="1329801"/>
                  <a:pt x="394214" y="1305091"/>
                  <a:pt x="394214" y="1274610"/>
                </a:cubicBezTo>
                <a:cubicBezTo>
                  <a:pt x="394214" y="1244129"/>
                  <a:pt x="418924" y="1219419"/>
                  <a:pt x="449407" y="1219419"/>
                </a:cubicBezTo>
                <a:close/>
                <a:moveTo>
                  <a:pt x="4565322" y="1219417"/>
                </a:moveTo>
                <a:cubicBezTo>
                  <a:pt x="4595804" y="1219417"/>
                  <a:pt x="4620514" y="1244127"/>
                  <a:pt x="4620514" y="1274608"/>
                </a:cubicBezTo>
                <a:cubicBezTo>
                  <a:pt x="4620514" y="1305089"/>
                  <a:pt x="4595804" y="1329799"/>
                  <a:pt x="4565322" y="1329799"/>
                </a:cubicBezTo>
                <a:cubicBezTo>
                  <a:pt x="4534840" y="1329799"/>
                  <a:pt x="4510130" y="1305089"/>
                  <a:pt x="4510130" y="1274608"/>
                </a:cubicBezTo>
                <a:cubicBezTo>
                  <a:pt x="4510130" y="1244127"/>
                  <a:pt x="4534840" y="1219417"/>
                  <a:pt x="4565322" y="1219417"/>
                </a:cubicBezTo>
                <a:close/>
                <a:moveTo>
                  <a:pt x="2834811" y="1219417"/>
                </a:moveTo>
                <a:cubicBezTo>
                  <a:pt x="2865293" y="1219417"/>
                  <a:pt x="2890003" y="1244127"/>
                  <a:pt x="2890003" y="1274608"/>
                </a:cubicBezTo>
                <a:cubicBezTo>
                  <a:pt x="2890003" y="1305089"/>
                  <a:pt x="2865293" y="1329799"/>
                  <a:pt x="2834811" y="1329799"/>
                </a:cubicBezTo>
                <a:cubicBezTo>
                  <a:pt x="2804329" y="1329799"/>
                  <a:pt x="2779620" y="1305089"/>
                  <a:pt x="2779620" y="1274608"/>
                </a:cubicBezTo>
                <a:cubicBezTo>
                  <a:pt x="2779620" y="1244127"/>
                  <a:pt x="2804329" y="1219417"/>
                  <a:pt x="2834811" y="1219417"/>
                </a:cubicBezTo>
                <a:close/>
                <a:moveTo>
                  <a:pt x="2707858" y="1219417"/>
                </a:moveTo>
                <a:cubicBezTo>
                  <a:pt x="2738341" y="1219417"/>
                  <a:pt x="2763052" y="1244127"/>
                  <a:pt x="2763052" y="1274608"/>
                </a:cubicBezTo>
                <a:cubicBezTo>
                  <a:pt x="2763052" y="1305089"/>
                  <a:pt x="2738341" y="1329799"/>
                  <a:pt x="2707858" y="1329799"/>
                </a:cubicBezTo>
                <a:cubicBezTo>
                  <a:pt x="2677377" y="1329799"/>
                  <a:pt x="2652667" y="1305089"/>
                  <a:pt x="2652667" y="1274608"/>
                </a:cubicBezTo>
                <a:cubicBezTo>
                  <a:pt x="2652667" y="1244127"/>
                  <a:pt x="2677377" y="1219417"/>
                  <a:pt x="2707858" y="1219417"/>
                </a:cubicBezTo>
                <a:close/>
                <a:moveTo>
                  <a:pt x="2570885" y="1219417"/>
                </a:moveTo>
                <a:cubicBezTo>
                  <a:pt x="2601367" y="1219417"/>
                  <a:pt x="2626075" y="1244127"/>
                  <a:pt x="2626075" y="1274608"/>
                </a:cubicBezTo>
                <a:cubicBezTo>
                  <a:pt x="2626075" y="1305089"/>
                  <a:pt x="2601367" y="1329799"/>
                  <a:pt x="2570885" y="1329799"/>
                </a:cubicBezTo>
                <a:cubicBezTo>
                  <a:pt x="2540401" y="1329799"/>
                  <a:pt x="2515692" y="1305089"/>
                  <a:pt x="2515692" y="1274608"/>
                </a:cubicBezTo>
                <a:cubicBezTo>
                  <a:pt x="2515692" y="1244127"/>
                  <a:pt x="2540401" y="1219417"/>
                  <a:pt x="2570885" y="1219417"/>
                </a:cubicBezTo>
                <a:close/>
                <a:moveTo>
                  <a:pt x="2039686" y="1219417"/>
                </a:moveTo>
                <a:cubicBezTo>
                  <a:pt x="2070169" y="1219417"/>
                  <a:pt x="2094880" y="1244127"/>
                  <a:pt x="2094880" y="1274608"/>
                </a:cubicBezTo>
                <a:cubicBezTo>
                  <a:pt x="2094880" y="1305089"/>
                  <a:pt x="2070169" y="1329799"/>
                  <a:pt x="2039686" y="1329799"/>
                </a:cubicBezTo>
                <a:cubicBezTo>
                  <a:pt x="2009204" y="1329799"/>
                  <a:pt x="1984493" y="1305089"/>
                  <a:pt x="1984493" y="1274608"/>
                </a:cubicBezTo>
                <a:cubicBezTo>
                  <a:pt x="1984493" y="1244127"/>
                  <a:pt x="2009204" y="1219417"/>
                  <a:pt x="2039686" y="1219417"/>
                </a:cubicBezTo>
                <a:close/>
                <a:moveTo>
                  <a:pt x="1909390" y="1219417"/>
                </a:moveTo>
                <a:cubicBezTo>
                  <a:pt x="1939873" y="1219417"/>
                  <a:pt x="1964583" y="1244127"/>
                  <a:pt x="1964583" y="1274608"/>
                </a:cubicBezTo>
                <a:cubicBezTo>
                  <a:pt x="1964583" y="1305089"/>
                  <a:pt x="1939873" y="1329799"/>
                  <a:pt x="1909390" y="1329799"/>
                </a:cubicBezTo>
                <a:cubicBezTo>
                  <a:pt x="1878908" y="1329799"/>
                  <a:pt x="1854197" y="1305089"/>
                  <a:pt x="1854197" y="1274608"/>
                </a:cubicBezTo>
                <a:cubicBezTo>
                  <a:pt x="1854197" y="1244127"/>
                  <a:pt x="1878908" y="1219417"/>
                  <a:pt x="1909390" y="1219417"/>
                </a:cubicBezTo>
                <a:close/>
                <a:moveTo>
                  <a:pt x="1779095" y="1219417"/>
                </a:moveTo>
                <a:cubicBezTo>
                  <a:pt x="1809577" y="1219417"/>
                  <a:pt x="1834287" y="1244127"/>
                  <a:pt x="1834287" y="1274608"/>
                </a:cubicBezTo>
                <a:cubicBezTo>
                  <a:pt x="1834287" y="1305089"/>
                  <a:pt x="1809577" y="1329799"/>
                  <a:pt x="1779095" y="1329799"/>
                </a:cubicBezTo>
                <a:cubicBezTo>
                  <a:pt x="1748613" y="1329799"/>
                  <a:pt x="1723902" y="1305089"/>
                  <a:pt x="1723902" y="1274608"/>
                </a:cubicBezTo>
                <a:cubicBezTo>
                  <a:pt x="1723902" y="1244127"/>
                  <a:pt x="1748613" y="1219417"/>
                  <a:pt x="1779095" y="1219417"/>
                </a:cubicBezTo>
                <a:close/>
                <a:moveTo>
                  <a:pt x="1645457" y="1219417"/>
                </a:moveTo>
                <a:cubicBezTo>
                  <a:pt x="1675941" y="1219417"/>
                  <a:pt x="1700655" y="1244127"/>
                  <a:pt x="1700655" y="1274608"/>
                </a:cubicBezTo>
                <a:cubicBezTo>
                  <a:pt x="1700655" y="1305089"/>
                  <a:pt x="1675941" y="1329799"/>
                  <a:pt x="1645457" y="1329799"/>
                </a:cubicBezTo>
                <a:cubicBezTo>
                  <a:pt x="1614977" y="1329799"/>
                  <a:pt x="1590265" y="1305089"/>
                  <a:pt x="1590265" y="1274608"/>
                </a:cubicBezTo>
                <a:cubicBezTo>
                  <a:pt x="1590265" y="1244127"/>
                  <a:pt x="1614977" y="1219417"/>
                  <a:pt x="1645457" y="1219417"/>
                </a:cubicBezTo>
                <a:close/>
                <a:moveTo>
                  <a:pt x="1515168" y="1219417"/>
                </a:moveTo>
                <a:cubicBezTo>
                  <a:pt x="1545647" y="1219417"/>
                  <a:pt x="1570354" y="1244127"/>
                  <a:pt x="1570354" y="1274608"/>
                </a:cubicBezTo>
                <a:cubicBezTo>
                  <a:pt x="1570354" y="1305089"/>
                  <a:pt x="1545647" y="1329799"/>
                  <a:pt x="1515168" y="1329799"/>
                </a:cubicBezTo>
                <a:cubicBezTo>
                  <a:pt x="1484683" y="1329799"/>
                  <a:pt x="1459973" y="1305089"/>
                  <a:pt x="1459973" y="1274608"/>
                </a:cubicBezTo>
                <a:cubicBezTo>
                  <a:pt x="1459973" y="1244127"/>
                  <a:pt x="1484683" y="1219417"/>
                  <a:pt x="1515168" y="1219417"/>
                </a:cubicBezTo>
                <a:close/>
                <a:moveTo>
                  <a:pt x="1381528" y="1219417"/>
                </a:moveTo>
                <a:cubicBezTo>
                  <a:pt x="1412011" y="1219417"/>
                  <a:pt x="1436723" y="1244127"/>
                  <a:pt x="1436723" y="1274608"/>
                </a:cubicBezTo>
                <a:cubicBezTo>
                  <a:pt x="1436723" y="1305089"/>
                  <a:pt x="1412011" y="1329799"/>
                  <a:pt x="1381528" y="1329799"/>
                </a:cubicBezTo>
                <a:cubicBezTo>
                  <a:pt x="1351052" y="1329799"/>
                  <a:pt x="1326339" y="1305089"/>
                  <a:pt x="1326339" y="1274608"/>
                </a:cubicBezTo>
                <a:cubicBezTo>
                  <a:pt x="1326339" y="1244127"/>
                  <a:pt x="1351052" y="1219417"/>
                  <a:pt x="1381528" y="1219417"/>
                </a:cubicBezTo>
                <a:close/>
                <a:moveTo>
                  <a:pt x="1251239" y="1219417"/>
                </a:moveTo>
                <a:cubicBezTo>
                  <a:pt x="1281721" y="1219417"/>
                  <a:pt x="1306431" y="1244127"/>
                  <a:pt x="1306431" y="1274608"/>
                </a:cubicBezTo>
                <a:cubicBezTo>
                  <a:pt x="1306431" y="1305089"/>
                  <a:pt x="1281721" y="1329799"/>
                  <a:pt x="1251239" y="1329799"/>
                </a:cubicBezTo>
                <a:cubicBezTo>
                  <a:pt x="1220756" y="1329799"/>
                  <a:pt x="1196046" y="1305089"/>
                  <a:pt x="1196046" y="1274608"/>
                </a:cubicBezTo>
                <a:cubicBezTo>
                  <a:pt x="1196046" y="1244127"/>
                  <a:pt x="1220756" y="1219417"/>
                  <a:pt x="1251239" y="1219417"/>
                </a:cubicBezTo>
                <a:close/>
                <a:moveTo>
                  <a:pt x="1117601" y="1219417"/>
                </a:moveTo>
                <a:cubicBezTo>
                  <a:pt x="1148084" y="1219417"/>
                  <a:pt x="1172794" y="1244127"/>
                  <a:pt x="1172794" y="1274608"/>
                </a:cubicBezTo>
                <a:cubicBezTo>
                  <a:pt x="1172794" y="1305089"/>
                  <a:pt x="1148084" y="1329799"/>
                  <a:pt x="1117601" y="1329799"/>
                </a:cubicBezTo>
                <a:cubicBezTo>
                  <a:pt x="1087119" y="1329799"/>
                  <a:pt x="1062408" y="1305089"/>
                  <a:pt x="1062408" y="1274608"/>
                </a:cubicBezTo>
                <a:cubicBezTo>
                  <a:pt x="1062408" y="1244127"/>
                  <a:pt x="1087119" y="1219417"/>
                  <a:pt x="1117601" y="1219417"/>
                </a:cubicBezTo>
                <a:close/>
                <a:moveTo>
                  <a:pt x="980622" y="1219417"/>
                </a:moveTo>
                <a:cubicBezTo>
                  <a:pt x="1011105" y="1219417"/>
                  <a:pt x="1035816" y="1244127"/>
                  <a:pt x="1035816" y="1274608"/>
                </a:cubicBezTo>
                <a:cubicBezTo>
                  <a:pt x="1035816" y="1305089"/>
                  <a:pt x="1011105" y="1329799"/>
                  <a:pt x="980622" y="1329799"/>
                </a:cubicBezTo>
                <a:cubicBezTo>
                  <a:pt x="950140" y="1329799"/>
                  <a:pt x="925429" y="1305089"/>
                  <a:pt x="925429" y="1274608"/>
                </a:cubicBezTo>
                <a:cubicBezTo>
                  <a:pt x="925429" y="1244127"/>
                  <a:pt x="950140" y="1219417"/>
                  <a:pt x="980622" y="1219417"/>
                </a:cubicBezTo>
                <a:close/>
                <a:moveTo>
                  <a:pt x="9469710" y="1099147"/>
                </a:moveTo>
                <a:cubicBezTo>
                  <a:pt x="9500192" y="1099147"/>
                  <a:pt x="9524902" y="1123857"/>
                  <a:pt x="9524902" y="1154338"/>
                </a:cubicBezTo>
                <a:cubicBezTo>
                  <a:pt x="9524902" y="1184819"/>
                  <a:pt x="9500192" y="1209529"/>
                  <a:pt x="9469710" y="1209529"/>
                </a:cubicBezTo>
                <a:cubicBezTo>
                  <a:pt x="9439228" y="1209529"/>
                  <a:pt x="9414518" y="1184819"/>
                  <a:pt x="9414518" y="1154338"/>
                </a:cubicBezTo>
                <a:cubicBezTo>
                  <a:pt x="9414518" y="1123857"/>
                  <a:pt x="9439228" y="1099147"/>
                  <a:pt x="9469710" y="1099147"/>
                </a:cubicBezTo>
                <a:close/>
                <a:moveTo>
                  <a:pt x="9336075" y="1099147"/>
                </a:moveTo>
                <a:cubicBezTo>
                  <a:pt x="9366557" y="1099147"/>
                  <a:pt x="9391267" y="1123857"/>
                  <a:pt x="9391267" y="1154338"/>
                </a:cubicBezTo>
                <a:cubicBezTo>
                  <a:pt x="9391267" y="1184819"/>
                  <a:pt x="9366557" y="1209529"/>
                  <a:pt x="9336075" y="1209529"/>
                </a:cubicBezTo>
                <a:cubicBezTo>
                  <a:pt x="9305593" y="1209529"/>
                  <a:pt x="9280883" y="1184819"/>
                  <a:pt x="9280883" y="1154338"/>
                </a:cubicBezTo>
                <a:cubicBezTo>
                  <a:pt x="9280883" y="1123857"/>
                  <a:pt x="9305593" y="1099147"/>
                  <a:pt x="9336075" y="1099147"/>
                </a:cubicBezTo>
                <a:close/>
                <a:moveTo>
                  <a:pt x="9199100" y="1099147"/>
                </a:moveTo>
                <a:cubicBezTo>
                  <a:pt x="9229582" y="1099147"/>
                  <a:pt x="9254292" y="1123857"/>
                  <a:pt x="9254292" y="1154338"/>
                </a:cubicBezTo>
                <a:cubicBezTo>
                  <a:pt x="9254292" y="1184819"/>
                  <a:pt x="9229582" y="1209529"/>
                  <a:pt x="9199100" y="1209529"/>
                </a:cubicBezTo>
                <a:cubicBezTo>
                  <a:pt x="9168618" y="1209529"/>
                  <a:pt x="9143908" y="1184819"/>
                  <a:pt x="9143908" y="1154338"/>
                </a:cubicBezTo>
                <a:cubicBezTo>
                  <a:pt x="9143908" y="1123857"/>
                  <a:pt x="9168618" y="1099147"/>
                  <a:pt x="9199100" y="1099147"/>
                </a:cubicBezTo>
                <a:close/>
                <a:moveTo>
                  <a:pt x="9068805" y="1099147"/>
                </a:moveTo>
                <a:cubicBezTo>
                  <a:pt x="9099287" y="1099147"/>
                  <a:pt x="9123997" y="1123857"/>
                  <a:pt x="9123997" y="1154338"/>
                </a:cubicBezTo>
                <a:cubicBezTo>
                  <a:pt x="9123997" y="1184819"/>
                  <a:pt x="9099287" y="1209529"/>
                  <a:pt x="9068805" y="1209529"/>
                </a:cubicBezTo>
                <a:cubicBezTo>
                  <a:pt x="9038323" y="1209529"/>
                  <a:pt x="9013613" y="1184819"/>
                  <a:pt x="9013613" y="1154338"/>
                </a:cubicBezTo>
                <a:cubicBezTo>
                  <a:pt x="9013613" y="1123857"/>
                  <a:pt x="9038323" y="1099147"/>
                  <a:pt x="9068805" y="1099147"/>
                </a:cubicBezTo>
                <a:close/>
                <a:moveTo>
                  <a:pt x="8935170" y="1099147"/>
                </a:moveTo>
                <a:cubicBezTo>
                  <a:pt x="8965652" y="1099147"/>
                  <a:pt x="8990362" y="1123857"/>
                  <a:pt x="8990362" y="1154338"/>
                </a:cubicBezTo>
                <a:cubicBezTo>
                  <a:pt x="8990362" y="1184819"/>
                  <a:pt x="8965652" y="1209529"/>
                  <a:pt x="8935170" y="1209529"/>
                </a:cubicBezTo>
                <a:cubicBezTo>
                  <a:pt x="8904688" y="1209529"/>
                  <a:pt x="8879978" y="1184819"/>
                  <a:pt x="8879978" y="1154338"/>
                </a:cubicBezTo>
                <a:cubicBezTo>
                  <a:pt x="8879978" y="1123857"/>
                  <a:pt x="8904688" y="1099147"/>
                  <a:pt x="8935170" y="1099147"/>
                </a:cubicBezTo>
                <a:close/>
                <a:moveTo>
                  <a:pt x="8801536" y="1099147"/>
                </a:moveTo>
                <a:cubicBezTo>
                  <a:pt x="8832018" y="1099147"/>
                  <a:pt x="8856728" y="1123857"/>
                  <a:pt x="8856728" y="1154338"/>
                </a:cubicBezTo>
                <a:cubicBezTo>
                  <a:pt x="8856728" y="1184819"/>
                  <a:pt x="8832018" y="1209529"/>
                  <a:pt x="8801536" y="1209529"/>
                </a:cubicBezTo>
                <a:cubicBezTo>
                  <a:pt x="8771054" y="1209529"/>
                  <a:pt x="8746344" y="1184819"/>
                  <a:pt x="8746344" y="1154338"/>
                </a:cubicBezTo>
                <a:cubicBezTo>
                  <a:pt x="8746344" y="1123857"/>
                  <a:pt x="8771054" y="1099147"/>
                  <a:pt x="8801536" y="1099147"/>
                </a:cubicBezTo>
                <a:close/>
                <a:moveTo>
                  <a:pt x="8671243" y="1099147"/>
                </a:moveTo>
                <a:cubicBezTo>
                  <a:pt x="8701725" y="1099147"/>
                  <a:pt x="8726435" y="1123857"/>
                  <a:pt x="8726435" y="1154338"/>
                </a:cubicBezTo>
                <a:cubicBezTo>
                  <a:pt x="8726435" y="1184819"/>
                  <a:pt x="8701725" y="1209529"/>
                  <a:pt x="8671243" y="1209529"/>
                </a:cubicBezTo>
                <a:cubicBezTo>
                  <a:pt x="8640761" y="1209529"/>
                  <a:pt x="8616051" y="1184819"/>
                  <a:pt x="8616051" y="1154338"/>
                </a:cubicBezTo>
                <a:cubicBezTo>
                  <a:pt x="8616051" y="1123857"/>
                  <a:pt x="8640761" y="1099147"/>
                  <a:pt x="8671243" y="1099147"/>
                </a:cubicBezTo>
                <a:close/>
                <a:moveTo>
                  <a:pt x="8537609" y="1099147"/>
                </a:moveTo>
                <a:cubicBezTo>
                  <a:pt x="8568091" y="1099147"/>
                  <a:pt x="8592801" y="1123857"/>
                  <a:pt x="8592801" y="1154338"/>
                </a:cubicBezTo>
                <a:cubicBezTo>
                  <a:pt x="8592801" y="1184819"/>
                  <a:pt x="8568091" y="1209529"/>
                  <a:pt x="8537609" y="1209529"/>
                </a:cubicBezTo>
                <a:cubicBezTo>
                  <a:pt x="8507127" y="1209529"/>
                  <a:pt x="8482417" y="1184819"/>
                  <a:pt x="8482417" y="1154338"/>
                </a:cubicBezTo>
                <a:cubicBezTo>
                  <a:pt x="8482417" y="1123857"/>
                  <a:pt x="8507127" y="1099147"/>
                  <a:pt x="8537609" y="1099147"/>
                </a:cubicBezTo>
                <a:close/>
                <a:moveTo>
                  <a:pt x="8407315" y="1099147"/>
                </a:moveTo>
                <a:cubicBezTo>
                  <a:pt x="8437797" y="1099147"/>
                  <a:pt x="8462507" y="1123857"/>
                  <a:pt x="8462507" y="1154338"/>
                </a:cubicBezTo>
                <a:cubicBezTo>
                  <a:pt x="8462507" y="1184819"/>
                  <a:pt x="8437797" y="1209529"/>
                  <a:pt x="8407315" y="1209529"/>
                </a:cubicBezTo>
                <a:cubicBezTo>
                  <a:pt x="8376833" y="1209529"/>
                  <a:pt x="8352123" y="1184819"/>
                  <a:pt x="8352123" y="1154338"/>
                </a:cubicBezTo>
                <a:cubicBezTo>
                  <a:pt x="8352123" y="1123857"/>
                  <a:pt x="8376833" y="1099147"/>
                  <a:pt x="8407315" y="1099147"/>
                </a:cubicBezTo>
                <a:close/>
                <a:moveTo>
                  <a:pt x="8273681" y="1099147"/>
                </a:moveTo>
                <a:cubicBezTo>
                  <a:pt x="8304163" y="1099147"/>
                  <a:pt x="8328873" y="1123857"/>
                  <a:pt x="8328873" y="1154338"/>
                </a:cubicBezTo>
                <a:cubicBezTo>
                  <a:pt x="8328873" y="1184819"/>
                  <a:pt x="8304163" y="1209529"/>
                  <a:pt x="8273681" y="1209529"/>
                </a:cubicBezTo>
                <a:cubicBezTo>
                  <a:pt x="8243199" y="1209529"/>
                  <a:pt x="8218489" y="1184819"/>
                  <a:pt x="8218489" y="1154338"/>
                </a:cubicBezTo>
                <a:cubicBezTo>
                  <a:pt x="8218489" y="1123857"/>
                  <a:pt x="8243199" y="1099147"/>
                  <a:pt x="8273681" y="1099147"/>
                </a:cubicBezTo>
                <a:close/>
                <a:moveTo>
                  <a:pt x="8143386" y="1099147"/>
                </a:moveTo>
                <a:cubicBezTo>
                  <a:pt x="8173868" y="1099147"/>
                  <a:pt x="8198578" y="1123857"/>
                  <a:pt x="8198578" y="1154338"/>
                </a:cubicBezTo>
                <a:cubicBezTo>
                  <a:pt x="8198578" y="1184819"/>
                  <a:pt x="8173868" y="1209529"/>
                  <a:pt x="8143386" y="1209529"/>
                </a:cubicBezTo>
                <a:cubicBezTo>
                  <a:pt x="8112904" y="1209529"/>
                  <a:pt x="8088194" y="1184819"/>
                  <a:pt x="8088194" y="1154338"/>
                </a:cubicBezTo>
                <a:cubicBezTo>
                  <a:pt x="8088194" y="1123857"/>
                  <a:pt x="8112904" y="1099147"/>
                  <a:pt x="8143386" y="1099147"/>
                </a:cubicBezTo>
                <a:close/>
                <a:moveTo>
                  <a:pt x="8009752" y="1099147"/>
                </a:moveTo>
                <a:cubicBezTo>
                  <a:pt x="8040234" y="1099147"/>
                  <a:pt x="8064944" y="1123857"/>
                  <a:pt x="8064944" y="1154338"/>
                </a:cubicBezTo>
                <a:cubicBezTo>
                  <a:pt x="8064944" y="1184819"/>
                  <a:pt x="8040234" y="1209529"/>
                  <a:pt x="8009752" y="1209529"/>
                </a:cubicBezTo>
                <a:cubicBezTo>
                  <a:pt x="7979270" y="1209529"/>
                  <a:pt x="7954560" y="1184819"/>
                  <a:pt x="7954560" y="1154338"/>
                </a:cubicBezTo>
                <a:cubicBezTo>
                  <a:pt x="7954560" y="1123857"/>
                  <a:pt x="7979270" y="1099147"/>
                  <a:pt x="8009752" y="1099147"/>
                </a:cubicBezTo>
                <a:close/>
                <a:moveTo>
                  <a:pt x="7876117" y="1099147"/>
                </a:moveTo>
                <a:cubicBezTo>
                  <a:pt x="7906599" y="1099147"/>
                  <a:pt x="7931309" y="1123857"/>
                  <a:pt x="7931309" y="1154338"/>
                </a:cubicBezTo>
                <a:cubicBezTo>
                  <a:pt x="7931309" y="1184819"/>
                  <a:pt x="7906599" y="1209529"/>
                  <a:pt x="7876117" y="1209529"/>
                </a:cubicBezTo>
                <a:cubicBezTo>
                  <a:pt x="7845635" y="1209529"/>
                  <a:pt x="7820925" y="1184819"/>
                  <a:pt x="7820925" y="1154338"/>
                </a:cubicBezTo>
                <a:cubicBezTo>
                  <a:pt x="7820925" y="1123857"/>
                  <a:pt x="7845635" y="1099147"/>
                  <a:pt x="7876117" y="1099147"/>
                </a:cubicBezTo>
                <a:close/>
                <a:moveTo>
                  <a:pt x="7745822" y="1099147"/>
                </a:moveTo>
                <a:cubicBezTo>
                  <a:pt x="7776304" y="1099147"/>
                  <a:pt x="7801014" y="1123857"/>
                  <a:pt x="7801014" y="1154338"/>
                </a:cubicBezTo>
                <a:cubicBezTo>
                  <a:pt x="7801014" y="1184819"/>
                  <a:pt x="7776304" y="1209529"/>
                  <a:pt x="7745822" y="1209529"/>
                </a:cubicBezTo>
                <a:cubicBezTo>
                  <a:pt x="7715340" y="1209529"/>
                  <a:pt x="7690630" y="1184819"/>
                  <a:pt x="7690630" y="1154338"/>
                </a:cubicBezTo>
                <a:cubicBezTo>
                  <a:pt x="7690630" y="1123857"/>
                  <a:pt x="7715340" y="1099147"/>
                  <a:pt x="7745822" y="1099147"/>
                </a:cubicBezTo>
                <a:close/>
                <a:moveTo>
                  <a:pt x="7608847" y="1099147"/>
                </a:moveTo>
                <a:cubicBezTo>
                  <a:pt x="7639329" y="1099147"/>
                  <a:pt x="7664039" y="1123857"/>
                  <a:pt x="7664039" y="1154338"/>
                </a:cubicBezTo>
                <a:cubicBezTo>
                  <a:pt x="7664039" y="1184819"/>
                  <a:pt x="7639329" y="1209529"/>
                  <a:pt x="7608847" y="1209529"/>
                </a:cubicBezTo>
                <a:cubicBezTo>
                  <a:pt x="7578365" y="1209529"/>
                  <a:pt x="7553655" y="1184819"/>
                  <a:pt x="7553655" y="1154338"/>
                </a:cubicBezTo>
                <a:cubicBezTo>
                  <a:pt x="7553655" y="1123857"/>
                  <a:pt x="7578365" y="1099147"/>
                  <a:pt x="7608847" y="1099147"/>
                </a:cubicBezTo>
                <a:close/>
                <a:moveTo>
                  <a:pt x="7481895" y="1099147"/>
                </a:moveTo>
                <a:cubicBezTo>
                  <a:pt x="7512377" y="1099147"/>
                  <a:pt x="7537087" y="1123857"/>
                  <a:pt x="7537087" y="1154338"/>
                </a:cubicBezTo>
                <a:cubicBezTo>
                  <a:pt x="7537087" y="1184819"/>
                  <a:pt x="7512377" y="1209529"/>
                  <a:pt x="7481895" y="1209529"/>
                </a:cubicBezTo>
                <a:cubicBezTo>
                  <a:pt x="7451413" y="1209529"/>
                  <a:pt x="7426703" y="1184819"/>
                  <a:pt x="7426703" y="1154338"/>
                </a:cubicBezTo>
                <a:cubicBezTo>
                  <a:pt x="7426703" y="1123857"/>
                  <a:pt x="7451413" y="1099147"/>
                  <a:pt x="7481895" y="1099147"/>
                </a:cubicBezTo>
                <a:close/>
                <a:moveTo>
                  <a:pt x="7341578" y="1099147"/>
                </a:moveTo>
                <a:cubicBezTo>
                  <a:pt x="7372060" y="1099147"/>
                  <a:pt x="7396770" y="1123857"/>
                  <a:pt x="7396770" y="1154338"/>
                </a:cubicBezTo>
                <a:cubicBezTo>
                  <a:pt x="7396770" y="1184819"/>
                  <a:pt x="7372060" y="1209529"/>
                  <a:pt x="7341578" y="1209529"/>
                </a:cubicBezTo>
                <a:cubicBezTo>
                  <a:pt x="7311096" y="1209529"/>
                  <a:pt x="7286386" y="1184819"/>
                  <a:pt x="7286386" y="1154338"/>
                </a:cubicBezTo>
                <a:cubicBezTo>
                  <a:pt x="7286386" y="1123857"/>
                  <a:pt x="7311096" y="1099147"/>
                  <a:pt x="7341578" y="1099147"/>
                </a:cubicBezTo>
                <a:close/>
                <a:moveTo>
                  <a:pt x="7211285" y="1099147"/>
                </a:moveTo>
                <a:cubicBezTo>
                  <a:pt x="7241767" y="1099147"/>
                  <a:pt x="7266477" y="1123857"/>
                  <a:pt x="7266477" y="1154338"/>
                </a:cubicBezTo>
                <a:cubicBezTo>
                  <a:pt x="7266477" y="1184819"/>
                  <a:pt x="7241767" y="1209529"/>
                  <a:pt x="7211285" y="1209529"/>
                </a:cubicBezTo>
                <a:cubicBezTo>
                  <a:pt x="7180803" y="1209529"/>
                  <a:pt x="7156093" y="1184819"/>
                  <a:pt x="7156093" y="1154338"/>
                </a:cubicBezTo>
                <a:cubicBezTo>
                  <a:pt x="7156093" y="1123857"/>
                  <a:pt x="7180803" y="1099147"/>
                  <a:pt x="7211285" y="1099147"/>
                </a:cubicBezTo>
                <a:close/>
                <a:moveTo>
                  <a:pt x="7080991" y="1099147"/>
                </a:moveTo>
                <a:cubicBezTo>
                  <a:pt x="7111473" y="1099147"/>
                  <a:pt x="7136183" y="1123857"/>
                  <a:pt x="7136183" y="1154338"/>
                </a:cubicBezTo>
                <a:cubicBezTo>
                  <a:pt x="7136183" y="1184819"/>
                  <a:pt x="7111473" y="1209529"/>
                  <a:pt x="7080991" y="1209529"/>
                </a:cubicBezTo>
                <a:cubicBezTo>
                  <a:pt x="7050509" y="1209529"/>
                  <a:pt x="7025799" y="1184819"/>
                  <a:pt x="7025799" y="1154338"/>
                </a:cubicBezTo>
                <a:cubicBezTo>
                  <a:pt x="7025799" y="1123857"/>
                  <a:pt x="7050509" y="1099147"/>
                  <a:pt x="7080991" y="1099147"/>
                </a:cubicBezTo>
                <a:close/>
                <a:moveTo>
                  <a:pt x="6947356" y="1099147"/>
                </a:moveTo>
                <a:cubicBezTo>
                  <a:pt x="6977838" y="1099147"/>
                  <a:pt x="7002548" y="1123857"/>
                  <a:pt x="7002548" y="1154338"/>
                </a:cubicBezTo>
                <a:cubicBezTo>
                  <a:pt x="7002548" y="1184819"/>
                  <a:pt x="6977838" y="1209529"/>
                  <a:pt x="6947356" y="1209529"/>
                </a:cubicBezTo>
                <a:cubicBezTo>
                  <a:pt x="6916874" y="1209529"/>
                  <a:pt x="6892164" y="1184819"/>
                  <a:pt x="6892164" y="1154338"/>
                </a:cubicBezTo>
                <a:cubicBezTo>
                  <a:pt x="6892164" y="1123857"/>
                  <a:pt x="6916874" y="1099147"/>
                  <a:pt x="6947356" y="1099147"/>
                </a:cubicBezTo>
                <a:close/>
                <a:moveTo>
                  <a:pt x="6817063" y="1099147"/>
                </a:moveTo>
                <a:cubicBezTo>
                  <a:pt x="6847545" y="1099147"/>
                  <a:pt x="6872255" y="1123857"/>
                  <a:pt x="6872255" y="1154338"/>
                </a:cubicBezTo>
                <a:cubicBezTo>
                  <a:pt x="6872255" y="1184819"/>
                  <a:pt x="6847545" y="1209529"/>
                  <a:pt x="6817063" y="1209529"/>
                </a:cubicBezTo>
                <a:cubicBezTo>
                  <a:pt x="6786581" y="1209529"/>
                  <a:pt x="6761871" y="1184819"/>
                  <a:pt x="6761871" y="1154338"/>
                </a:cubicBezTo>
                <a:cubicBezTo>
                  <a:pt x="6761871" y="1123857"/>
                  <a:pt x="6786581" y="1099147"/>
                  <a:pt x="6817063" y="1099147"/>
                </a:cubicBezTo>
                <a:close/>
                <a:moveTo>
                  <a:pt x="6683430" y="1099147"/>
                </a:moveTo>
                <a:cubicBezTo>
                  <a:pt x="6713912" y="1099147"/>
                  <a:pt x="6738622" y="1123857"/>
                  <a:pt x="6738622" y="1154338"/>
                </a:cubicBezTo>
                <a:cubicBezTo>
                  <a:pt x="6738622" y="1184819"/>
                  <a:pt x="6713912" y="1209529"/>
                  <a:pt x="6683430" y="1209529"/>
                </a:cubicBezTo>
                <a:cubicBezTo>
                  <a:pt x="6652948" y="1209529"/>
                  <a:pt x="6628238" y="1184819"/>
                  <a:pt x="6628238" y="1154338"/>
                </a:cubicBezTo>
                <a:cubicBezTo>
                  <a:pt x="6628238" y="1123857"/>
                  <a:pt x="6652948" y="1099147"/>
                  <a:pt x="6683430" y="1099147"/>
                </a:cubicBezTo>
                <a:close/>
                <a:moveTo>
                  <a:pt x="6553135" y="1099147"/>
                </a:moveTo>
                <a:cubicBezTo>
                  <a:pt x="6583617" y="1099147"/>
                  <a:pt x="6608327" y="1123857"/>
                  <a:pt x="6608327" y="1154338"/>
                </a:cubicBezTo>
                <a:cubicBezTo>
                  <a:pt x="6608327" y="1184819"/>
                  <a:pt x="6583617" y="1209529"/>
                  <a:pt x="6553135" y="1209529"/>
                </a:cubicBezTo>
                <a:cubicBezTo>
                  <a:pt x="6522653" y="1209529"/>
                  <a:pt x="6497943" y="1184819"/>
                  <a:pt x="6497943" y="1154338"/>
                </a:cubicBezTo>
                <a:cubicBezTo>
                  <a:pt x="6497943" y="1123857"/>
                  <a:pt x="6522653" y="1099147"/>
                  <a:pt x="6553135" y="1099147"/>
                </a:cubicBezTo>
                <a:close/>
                <a:moveTo>
                  <a:pt x="6419501" y="1099147"/>
                </a:moveTo>
                <a:cubicBezTo>
                  <a:pt x="6449983" y="1099147"/>
                  <a:pt x="6474693" y="1123857"/>
                  <a:pt x="6474693" y="1154338"/>
                </a:cubicBezTo>
                <a:cubicBezTo>
                  <a:pt x="6474693" y="1184819"/>
                  <a:pt x="6449983" y="1209529"/>
                  <a:pt x="6419501" y="1209529"/>
                </a:cubicBezTo>
                <a:cubicBezTo>
                  <a:pt x="6389019" y="1209529"/>
                  <a:pt x="6364309" y="1184819"/>
                  <a:pt x="6364309" y="1154338"/>
                </a:cubicBezTo>
                <a:cubicBezTo>
                  <a:pt x="6364309" y="1123857"/>
                  <a:pt x="6389019" y="1099147"/>
                  <a:pt x="6419501" y="1099147"/>
                </a:cubicBezTo>
                <a:close/>
                <a:moveTo>
                  <a:pt x="6289206" y="1099147"/>
                </a:moveTo>
                <a:cubicBezTo>
                  <a:pt x="6319688" y="1099147"/>
                  <a:pt x="6344398" y="1123857"/>
                  <a:pt x="6344398" y="1154338"/>
                </a:cubicBezTo>
                <a:cubicBezTo>
                  <a:pt x="6344398" y="1184819"/>
                  <a:pt x="6319688" y="1209529"/>
                  <a:pt x="6289206" y="1209529"/>
                </a:cubicBezTo>
                <a:cubicBezTo>
                  <a:pt x="6258724" y="1209529"/>
                  <a:pt x="6234014" y="1184819"/>
                  <a:pt x="6234014" y="1154338"/>
                </a:cubicBezTo>
                <a:cubicBezTo>
                  <a:pt x="6234014" y="1123857"/>
                  <a:pt x="6258724" y="1099147"/>
                  <a:pt x="6289206" y="1099147"/>
                </a:cubicBezTo>
                <a:close/>
                <a:moveTo>
                  <a:pt x="6155571" y="1099147"/>
                </a:moveTo>
                <a:cubicBezTo>
                  <a:pt x="6186053" y="1099147"/>
                  <a:pt x="6210763" y="1123857"/>
                  <a:pt x="6210763" y="1154338"/>
                </a:cubicBezTo>
                <a:cubicBezTo>
                  <a:pt x="6210763" y="1184819"/>
                  <a:pt x="6186053" y="1209529"/>
                  <a:pt x="6155571" y="1209529"/>
                </a:cubicBezTo>
                <a:cubicBezTo>
                  <a:pt x="6125089" y="1209529"/>
                  <a:pt x="6100379" y="1184819"/>
                  <a:pt x="6100379" y="1154338"/>
                </a:cubicBezTo>
                <a:cubicBezTo>
                  <a:pt x="6100379" y="1123857"/>
                  <a:pt x="6125089" y="1099147"/>
                  <a:pt x="6155571" y="1099147"/>
                </a:cubicBezTo>
                <a:close/>
                <a:moveTo>
                  <a:pt x="6021938" y="1099147"/>
                </a:moveTo>
                <a:cubicBezTo>
                  <a:pt x="6052420" y="1099147"/>
                  <a:pt x="6077130" y="1123857"/>
                  <a:pt x="6077130" y="1154338"/>
                </a:cubicBezTo>
                <a:cubicBezTo>
                  <a:pt x="6077130" y="1184819"/>
                  <a:pt x="6052420" y="1209529"/>
                  <a:pt x="6021938" y="1209529"/>
                </a:cubicBezTo>
                <a:cubicBezTo>
                  <a:pt x="5991456" y="1209529"/>
                  <a:pt x="5966746" y="1184819"/>
                  <a:pt x="5966746" y="1154338"/>
                </a:cubicBezTo>
                <a:cubicBezTo>
                  <a:pt x="5966746" y="1123857"/>
                  <a:pt x="5991456" y="1099147"/>
                  <a:pt x="6021938" y="1099147"/>
                </a:cubicBezTo>
                <a:close/>
                <a:moveTo>
                  <a:pt x="5884963" y="1099147"/>
                </a:moveTo>
                <a:cubicBezTo>
                  <a:pt x="5915445" y="1099147"/>
                  <a:pt x="5940155" y="1123857"/>
                  <a:pt x="5940155" y="1154338"/>
                </a:cubicBezTo>
                <a:cubicBezTo>
                  <a:pt x="5940155" y="1184819"/>
                  <a:pt x="5915445" y="1209529"/>
                  <a:pt x="5884963" y="1209529"/>
                </a:cubicBezTo>
                <a:cubicBezTo>
                  <a:pt x="5854481" y="1209529"/>
                  <a:pt x="5829771" y="1184819"/>
                  <a:pt x="5829771" y="1154338"/>
                </a:cubicBezTo>
                <a:cubicBezTo>
                  <a:pt x="5829771" y="1123857"/>
                  <a:pt x="5854481" y="1099147"/>
                  <a:pt x="5884963" y="1099147"/>
                </a:cubicBezTo>
                <a:close/>
                <a:moveTo>
                  <a:pt x="5754668" y="1099147"/>
                </a:moveTo>
                <a:cubicBezTo>
                  <a:pt x="5785150" y="1099147"/>
                  <a:pt x="5809860" y="1123857"/>
                  <a:pt x="5809860" y="1154338"/>
                </a:cubicBezTo>
                <a:cubicBezTo>
                  <a:pt x="5809860" y="1184819"/>
                  <a:pt x="5785150" y="1209529"/>
                  <a:pt x="5754668" y="1209529"/>
                </a:cubicBezTo>
                <a:cubicBezTo>
                  <a:pt x="5724186" y="1209529"/>
                  <a:pt x="5699476" y="1184819"/>
                  <a:pt x="5699476" y="1154338"/>
                </a:cubicBezTo>
                <a:cubicBezTo>
                  <a:pt x="5699476" y="1123857"/>
                  <a:pt x="5724186" y="1099147"/>
                  <a:pt x="5754668" y="1099147"/>
                </a:cubicBezTo>
                <a:close/>
                <a:moveTo>
                  <a:pt x="5621031" y="1099147"/>
                </a:moveTo>
                <a:cubicBezTo>
                  <a:pt x="5651513" y="1099147"/>
                  <a:pt x="5676223" y="1123857"/>
                  <a:pt x="5676223" y="1154338"/>
                </a:cubicBezTo>
                <a:cubicBezTo>
                  <a:pt x="5676223" y="1184819"/>
                  <a:pt x="5651513" y="1209529"/>
                  <a:pt x="5621031" y="1209529"/>
                </a:cubicBezTo>
                <a:cubicBezTo>
                  <a:pt x="5590549" y="1209529"/>
                  <a:pt x="5565839" y="1184819"/>
                  <a:pt x="5565839" y="1154338"/>
                </a:cubicBezTo>
                <a:cubicBezTo>
                  <a:pt x="5565839" y="1123857"/>
                  <a:pt x="5590549" y="1099147"/>
                  <a:pt x="5621031" y="1099147"/>
                </a:cubicBezTo>
                <a:close/>
                <a:moveTo>
                  <a:pt x="5487398" y="1099147"/>
                </a:moveTo>
                <a:cubicBezTo>
                  <a:pt x="5517880" y="1099147"/>
                  <a:pt x="5542590" y="1123857"/>
                  <a:pt x="5542590" y="1154338"/>
                </a:cubicBezTo>
                <a:cubicBezTo>
                  <a:pt x="5542590" y="1184819"/>
                  <a:pt x="5517880" y="1209529"/>
                  <a:pt x="5487398" y="1209529"/>
                </a:cubicBezTo>
                <a:cubicBezTo>
                  <a:pt x="5456916" y="1209529"/>
                  <a:pt x="5432206" y="1184819"/>
                  <a:pt x="5432206" y="1154338"/>
                </a:cubicBezTo>
                <a:cubicBezTo>
                  <a:pt x="5432206" y="1123857"/>
                  <a:pt x="5456916" y="1099147"/>
                  <a:pt x="5487398" y="1099147"/>
                </a:cubicBezTo>
                <a:close/>
                <a:moveTo>
                  <a:pt x="5357105" y="1099147"/>
                </a:moveTo>
                <a:cubicBezTo>
                  <a:pt x="5387587" y="1099147"/>
                  <a:pt x="5412297" y="1123857"/>
                  <a:pt x="5412297" y="1154338"/>
                </a:cubicBezTo>
                <a:cubicBezTo>
                  <a:pt x="5412297" y="1184819"/>
                  <a:pt x="5387587" y="1209529"/>
                  <a:pt x="5357105" y="1209529"/>
                </a:cubicBezTo>
                <a:cubicBezTo>
                  <a:pt x="5326623" y="1209529"/>
                  <a:pt x="5301913" y="1184819"/>
                  <a:pt x="5301913" y="1154338"/>
                </a:cubicBezTo>
                <a:cubicBezTo>
                  <a:pt x="5301913" y="1123857"/>
                  <a:pt x="5326623" y="1099147"/>
                  <a:pt x="5357105" y="1099147"/>
                </a:cubicBezTo>
                <a:close/>
                <a:moveTo>
                  <a:pt x="5093176" y="1099147"/>
                </a:moveTo>
                <a:cubicBezTo>
                  <a:pt x="5123658" y="1099147"/>
                  <a:pt x="5148368" y="1123857"/>
                  <a:pt x="5148368" y="1154338"/>
                </a:cubicBezTo>
                <a:cubicBezTo>
                  <a:pt x="5148368" y="1184819"/>
                  <a:pt x="5123658" y="1209529"/>
                  <a:pt x="5093176" y="1209529"/>
                </a:cubicBezTo>
                <a:cubicBezTo>
                  <a:pt x="5062694" y="1209529"/>
                  <a:pt x="5037984" y="1184819"/>
                  <a:pt x="5037984" y="1154338"/>
                </a:cubicBezTo>
                <a:cubicBezTo>
                  <a:pt x="5037984" y="1123857"/>
                  <a:pt x="5062694" y="1099147"/>
                  <a:pt x="5093176" y="1099147"/>
                </a:cubicBezTo>
                <a:close/>
                <a:moveTo>
                  <a:pt x="4959540" y="1099147"/>
                </a:moveTo>
                <a:cubicBezTo>
                  <a:pt x="4990022" y="1099147"/>
                  <a:pt x="5014732" y="1123857"/>
                  <a:pt x="5014732" y="1154338"/>
                </a:cubicBezTo>
                <a:cubicBezTo>
                  <a:pt x="5014732" y="1184819"/>
                  <a:pt x="4990022" y="1209529"/>
                  <a:pt x="4959540" y="1209529"/>
                </a:cubicBezTo>
                <a:cubicBezTo>
                  <a:pt x="4929058" y="1209529"/>
                  <a:pt x="4904348" y="1184819"/>
                  <a:pt x="4904348" y="1154338"/>
                </a:cubicBezTo>
                <a:cubicBezTo>
                  <a:pt x="4904348" y="1123857"/>
                  <a:pt x="4929058" y="1099147"/>
                  <a:pt x="4959540" y="1099147"/>
                </a:cubicBezTo>
                <a:close/>
                <a:moveTo>
                  <a:pt x="4829246" y="1099147"/>
                </a:moveTo>
                <a:cubicBezTo>
                  <a:pt x="4859728" y="1099147"/>
                  <a:pt x="4884438" y="1123857"/>
                  <a:pt x="4884438" y="1154338"/>
                </a:cubicBezTo>
                <a:cubicBezTo>
                  <a:pt x="4884438" y="1184819"/>
                  <a:pt x="4859728" y="1209529"/>
                  <a:pt x="4829246" y="1209529"/>
                </a:cubicBezTo>
                <a:cubicBezTo>
                  <a:pt x="4798764" y="1209529"/>
                  <a:pt x="4774054" y="1184819"/>
                  <a:pt x="4774054" y="1154338"/>
                </a:cubicBezTo>
                <a:cubicBezTo>
                  <a:pt x="4774054" y="1123857"/>
                  <a:pt x="4798764" y="1099147"/>
                  <a:pt x="4829246" y="1099147"/>
                </a:cubicBezTo>
                <a:close/>
                <a:moveTo>
                  <a:pt x="319117" y="1099147"/>
                </a:moveTo>
                <a:cubicBezTo>
                  <a:pt x="349600" y="1099147"/>
                  <a:pt x="374310" y="1123857"/>
                  <a:pt x="374310" y="1154338"/>
                </a:cubicBezTo>
                <a:cubicBezTo>
                  <a:pt x="374310" y="1184819"/>
                  <a:pt x="349600" y="1209529"/>
                  <a:pt x="319117" y="1209529"/>
                </a:cubicBezTo>
                <a:cubicBezTo>
                  <a:pt x="288635" y="1209529"/>
                  <a:pt x="263926" y="1184819"/>
                  <a:pt x="263926" y="1154338"/>
                </a:cubicBezTo>
                <a:cubicBezTo>
                  <a:pt x="263926" y="1123857"/>
                  <a:pt x="288635" y="1099147"/>
                  <a:pt x="319117" y="1099147"/>
                </a:cubicBezTo>
                <a:close/>
                <a:moveTo>
                  <a:pt x="185484" y="1099147"/>
                </a:moveTo>
                <a:cubicBezTo>
                  <a:pt x="215966" y="1099147"/>
                  <a:pt x="240675" y="1123857"/>
                  <a:pt x="240675" y="1154338"/>
                </a:cubicBezTo>
                <a:cubicBezTo>
                  <a:pt x="240675" y="1184819"/>
                  <a:pt x="215966" y="1209529"/>
                  <a:pt x="185484" y="1209529"/>
                </a:cubicBezTo>
                <a:cubicBezTo>
                  <a:pt x="155003" y="1209529"/>
                  <a:pt x="130292" y="1184819"/>
                  <a:pt x="130292" y="1154338"/>
                </a:cubicBezTo>
                <a:cubicBezTo>
                  <a:pt x="130292" y="1123857"/>
                  <a:pt x="155003" y="1099147"/>
                  <a:pt x="185484" y="1099147"/>
                </a:cubicBezTo>
                <a:close/>
                <a:moveTo>
                  <a:pt x="55190" y="1099147"/>
                </a:moveTo>
                <a:cubicBezTo>
                  <a:pt x="85672" y="1099147"/>
                  <a:pt x="110381" y="1123857"/>
                  <a:pt x="110381" y="1154338"/>
                </a:cubicBezTo>
                <a:cubicBezTo>
                  <a:pt x="110381" y="1184819"/>
                  <a:pt x="85672" y="1209529"/>
                  <a:pt x="55190" y="1209529"/>
                </a:cubicBezTo>
                <a:cubicBezTo>
                  <a:pt x="24708" y="1209529"/>
                  <a:pt x="0" y="1184819"/>
                  <a:pt x="0" y="1154338"/>
                </a:cubicBezTo>
                <a:cubicBezTo>
                  <a:pt x="0" y="1123857"/>
                  <a:pt x="24708" y="1099147"/>
                  <a:pt x="55190" y="1099147"/>
                </a:cubicBezTo>
                <a:close/>
                <a:moveTo>
                  <a:pt x="3499584" y="1099146"/>
                </a:moveTo>
                <a:cubicBezTo>
                  <a:pt x="3530066" y="1099146"/>
                  <a:pt x="3554776" y="1123856"/>
                  <a:pt x="3554776" y="1154337"/>
                </a:cubicBezTo>
                <a:cubicBezTo>
                  <a:pt x="3554776" y="1184818"/>
                  <a:pt x="3530066" y="1209528"/>
                  <a:pt x="3499584" y="1209528"/>
                </a:cubicBezTo>
                <a:cubicBezTo>
                  <a:pt x="3469102" y="1209528"/>
                  <a:pt x="3444392" y="1184818"/>
                  <a:pt x="3444392" y="1154337"/>
                </a:cubicBezTo>
                <a:cubicBezTo>
                  <a:pt x="3444392" y="1123856"/>
                  <a:pt x="3469102" y="1099146"/>
                  <a:pt x="3499584" y="1099146"/>
                </a:cubicBezTo>
                <a:close/>
                <a:moveTo>
                  <a:pt x="2570894" y="1099146"/>
                </a:moveTo>
                <a:cubicBezTo>
                  <a:pt x="2601377" y="1099146"/>
                  <a:pt x="2626086" y="1123856"/>
                  <a:pt x="2626086" y="1154337"/>
                </a:cubicBezTo>
                <a:cubicBezTo>
                  <a:pt x="2626086" y="1184818"/>
                  <a:pt x="2601377" y="1209528"/>
                  <a:pt x="2570894" y="1209528"/>
                </a:cubicBezTo>
                <a:cubicBezTo>
                  <a:pt x="2540412" y="1209528"/>
                  <a:pt x="2515701" y="1184818"/>
                  <a:pt x="2515701" y="1154337"/>
                </a:cubicBezTo>
                <a:cubicBezTo>
                  <a:pt x="2515701" y="1123856"/>
                  <a:pt x="2540412" y="1099146"/>
                  <a:pt x="2570894" y="1099146"/>
                </a:cubicBezTo>
                <a:close/>
                <a:moveTo>
                  <a:pt x="2039698" y="1099146"/>
                </a:moveTo>
                <a:cubicBezTo>
                  <a:pt x="2070180" y="1099146"/>
                  <a:pt x="2094891" y="1123856"/>
                  <a:pt x="2094891" y="1154337"/>
                </a:cubicBezTo>
                <a:cubicBezTo>
                  <a:pt x="2094891" y="1184818"/>
                  <a:pt x="2070180" y="1209528"/>
                  <a:pt x="2039698" y="1209528"/>
                </a:cubicBezTo>
                <a:cubicBezTo>
                  <a:pt x="2009214" y="1209528"/>
                  <a:pt x="1984505" y="1184818"/>
                  <a:pt x="1984505" y="1154337"/>
                </a:cubicBezTo>
                <a:cubicBezTo>
                  <a:pt x="1984505" y="1123856"/>
                  <a:pt x="2009214" y="1099146"/>
                  <a:pt x="2039698" y="1099146"/>
                </a:cubicBezTo>
                <a:close/>
                <a:moveTo>
                  <a:pt x="1909401" y="1099146"/>
                </a:moveTo>
                <a:cubicBezTo>
                  <a:pt x="1939883" y="1099146"/>
                  <a:pt x="1964592" y="1123856"/>
                  <a:pt x="1964592" y="1154337"/>
                </a:cubicBezTo>
                <a:cubicBezTo>
                  <a:pt x="1964592" y="1184818"/>
                  <a:pt x="1939883" y="1209528"/>
                  <a:pt x="1909401" y="1209528"/>
                </a:cubicBezTo>
                <a:cubicBezTo>
                  <a:pt x="1878917" y="1209528"/>
                  <a:pt x="1854207" y="1184818"/>
                  <a:pt x="1854207" y="1154337"/>
                </a:cubicBezTo>
                <a:cubicBezTo>
                  <a:pt x="1854207" y="1123856"/>
                  <a:pt x="1878917" y="1099146"/>
                  <a:pt x="1909401" y="1099146"/>
                </a:cubicBezTo>
                <a:close/>
                <a:moveTo>
                  <a:pt x="1779104" y="1099146"/>
                </a:moveTo>
                <a:cubicBezTo>
                  <a:pt x="1809585" y="1099146"/>
                  <a:pt x="1834296" y="1123856"/>
                  <a:pt x="1834296" y="1154337"/>
                </a:cubicBezTo>
                <a:cubicBezTo>
                  <a:pt x="1834296" y="1184818"/>
                  <a:pt x="1809585" y="1209528"/>
                  <a:pt x="1779104" y="1209528"/>
                </a:cubicBezTo>
                <a:cubicBezTo>
                  <a:pt x="1748623" y="1209528"/>
                  <a:pt x="1723910" y="1184818"/>
                  <a:pt x="1723910" y="1154337"/>
                </a:cubicBezTo>
                <a:cubicBezTo>
                  <a:pt x="1723910" y="1123856"/>
                  <a:pt x="1748623" y="1099146"/>
                  <a:pt x="1779104" y="1099146"/>
                </a:cubicBezTo>
                <a:close/>
                <a:moveTo>
                  <a:pt x="1645469" y="1099146"/>
                </a:moveTo>
                <a:cubicBezTo>
                  <a:pt x="1675950" y="1099146"/>
                  <a:pt x="1700664" y="1123856"/>
                  <a:pt x="1700664" y="1154337"/>
                </a:cubicBezTo>
                <a:cubicBezTo>
                  <a:pt x="1700664" y="1184818"/>
                  <a:pt x="1675950" y="1209528"/>
                  <a:pt x="1645469" y="1209528"/>
                </a:cubicBezTo>
                <a:cubicBezTo>
                  <a:pt x="1614986" y="1209528"/>
                  <a:pt x="1590275" y="1184818"/>
                  <a:pt x="1590275" y="1154337"/>
                </a:cubicBezTo>
                <a:cubicBezTo>
                  <a:pt x="1590275" y="1123856"/>
                  <a:pt x="1614986" y="1099146"/>
                  <a:pt x="1645469" y="1099146"/>
                </a:cubicBezTo>
                <a:close/>
                <a:moveTo>
                  <a:pt x="1515179" y="1099146"/>
                </a:moveTo>
                <a:cubicBezTo>
                  <a:pt x="1545657" y="1099146"/>
                  <a:pt x="1570364" y="1123856"/>
                  <a:pt x="1570364" y="1154337"/>
                </a:cubicBezTo>
                <a:cubicBezTo>
                  <a:pt x="1570364" y="1184818"/>
                  <a:pt x="1545657" y="1209528"/>
                  <a:pt x="1515179" y="1209528"/>
                </a:cubicBezTo>
                <a:cubicBezTo>
                  <a:pt x="1484695" y="1209528"/>
                  <a:pt x="1459982" y="1184818"/>
                  <a:pt x="1459982" y="1154337"/>
                </a:cubicBezTo>
                <a:cubicBezTo>
                  <a:pt x="1459982" y="1123856"/>
                  <a:pt x="1484695" y="1099146"/>
                  <a:pt x="1515179" y="1099146"/>
                </a:cubicBezTo>
                <a:close/>
                <a:moveTo>
                  <a:pt x="1381539" y="1099146"/>
                </a:moveTo>
                <a:cubicBezTo>
                  <a:pt x="1412022" y="1099146"/>
                  <a:pt x="1436731" y="1123856"/>
                  <a:pt x="1436731" y="1154337"/>
                </a:cubicBezTo>
                <a:cubicBezTo>
                  <a:pt x="1436731" y="1184818"/>
                  <a:pt x="1412022" y="1209528"/>
                  <a:pt x="1381539" y="1209528"/>
                </a:cubicBezTo>
                <a:cubicBezTo>
                  <a:pt x="1351062" y="1209528"/>
                  <a:pt x="1326349" y="1184818"/>
                  <a:pt x="1326349" y="1154337"/>
                </a:cubicBezTo>
                <a:cubicBezTo>
                  <a:pt x="1326349" y="1123856"/>
                  <a:pt x="1351062" y="1099146"/>
                  <a:pt x="1381539" y="1099146"/>
                </a:cubicBezTo>
                <a:close/>
                <a:moveTo>
                  <a:pt x="1251245" y="1099146"/>
                </a:moveTo>
                <a:cubicBezTo>
                  <a:pt x="1281728" y="1099146"/>
                  <a:pt x="1306439" y="1123856"/>
                  <a:pt x="1306439" y="1154337"/>
                </a:cubicBezTo>
                <a:cubicBezTo>
                  <a:pt x="1306439" y="1184818"/>
                  <a:pt x="1281728" y="1209528"/>
                  <a:pt x="1251245" y="1209528"/>
                </a:cubicBezTo>
                <a:cubicBezTo>
                  <a:pt x="1220763" y="1209528"/>
                  <a:pt x="1196054" y="1184818"/>
                  <a:pt x="1196054" y="1154337"/>
                </a:cubicBezTo>
                <a:cubicBezTo>
                  <a:pt x="1196054" y="1123856"/>
                  <a:pt x="1220763" y="1099146"/>
                  <a:pt x="1251245" y="1099146"/>
                </a:cubicBezTo>
                <a:close/>
                <a:moveTo>
                  <a:pt x="1117610" y="1099146"/>
                </a:moveTo>
                <a:cubicBezTo>
                  <a:pt x="1148093" y="1099146"/>
                  <a:pt x="1172803" y="1123856"/>
                  <a:pt x="1172803" y="1154337"/>
                </a:cubicBezTo>
                <a:cubicBezTo>
                  <a:pt x="1172803" y="1184818"/>
                  <a:pt x="1148093" y="1209528"/>
                  <a:pt x="1117610" y="1209528"/>
                </a:cubicBezTo>
                <a:cubicBezTo>
                  <a:pt x="1087127" y="1209528"/>
                  <a:pt x="1062416" y="1184818"/>
                  <a:pt x="1062416" y="1154337"/>
                </a:cubicBezTo>
                <a:cubicBezTo>
                  <a:pt x="1062416" y="1123856"/>
                  <a:pt x="1087127" y="1099146"/>
                  <a:pt x="1117610" y="1099146"/>
                </a:cubicBezTo>
                <a:close/>
                <a:moveTo>
                  <a:pt x="980631" y="1099146"/>
                </a:moveTo>
                <a:cubicBezTo>
                  <a:pt x="1011115" y="1099146"/>
                  <a:pt x="1035825" y="1123856"/>
                  <a:pt x="1035825" y="1154337"/>
                </a:cubicBezTo>
                <a:cubicBezTo>
                  <a:pt x="1035825" y="1184818"/>
                  <a:pt x="1011115" y="1209528"/>
                  <a:pt x="980631" y="1209528"/>
                </a:cubicBezTo>
                <a:cubicBezTo>
                  <a:pt x="950149" y="1209528"/>
                  <a:pt x="925438" y="1184818"/>
                  <a:pt x="925438" y="1154337"/>
                </a:cubicBezTo>
                <a:cubicBezTo>
                  <a:pt x="925438" y="1123856"/>
                  <a:pt x="950149" y="1099146"/>
                  <a:pt x="980631" y="1099146"/>
                </a:cubicBezTo>
                <a:close/>
                <a:moveTo>
                  <a:pt x="846993" y="1099146"/>
                </a:moveTo>
                <a:cubicBezTo>
                  <a:pt x="877476" y="1099146"/>
                  <a:pt x="902186" y="1123856"/>
                  <a:pt x="902186" y="1154337"/>
                </a:cubicBezTo>
                <a:cubicBezTo>
                  <a:pt x="902186" y="1184818"/>
                  <a:pt x="877476" y="1209528"/>
                  <a:pt x="846993" y="1209528"/>
                </a:cubicBezTo>
                <a:cubicBezTo>
                  <a:pt x="816511" y="1209528"/>
                  <a:pt x="791796" y="1184818"/>
                  <a:pt x="791796" y="1154337"/>
                </a:cubicBezTo>
                <a:cubicBezTo>
                  <a:pt x="791796" y="1123856"/>
                  <a:pt x="816511" y="1099146"/>
                  <a:pt x="846993" y="1099146"/>
                </a:cubicBezTo>
                <a:close/>
                <a:moveTo>
                  <a:pt x="716690" y="1099146"/>
                </a:moveTo>
                <a:cubicBezTo>
                  <a:pt x="747176" y="1099146"/>
                  <a:pt x="771886" y="1123856"/>
                  <a:pt x="771886" y="1154337"/>
                </a:cubicBezTo>
                <a:cubicBezTo>
                  <a:pt x="771886" y="1184818"/>
                  <a:pt x="747176" y="1209528"/>
                  <a:pt x="716690" y="1209528"/>
                </a:cubicBezTo>
                <a:cubicBezTo>
                  <a:pt x="686211" y="1209528"/>
                  <a:pt x="661502" y="1184818"/>
                  <a:pt x="661502" y="1154337"/>
                </a:cubicBezTo>
                <a:cubicBezTo>
                  <a:pt x="661502" y="1123856"/>
                  <a:pt x="686211" y="1099146"/>
                  <a:pt x="716690" y="1099146"/>
                </a:cubicBezTo>
                <a:close/>
                <a:moveTo>
                  <a:pt x="583057" y="1099146"/>
                </a:moveTo>
                <a:cubicBezTo>
                  <a:pt x="613540" y="1099146"/>
                  <a:pt x="638250" y="1123856"/>
                  <a:pt x="638250" y="1154337"/>
                </a:cubicBezTo>
                <a:cubicBezTo>
                  <a:pt x="638250" y="1184818"/>
                  <a:pt x="613540" y="1209528"/>
                  <a:pt x="583057" y="1209528"/>
                </a:cubicBezTo>
                <a:cubicBezTo>
                  <a:pt x="552573" y="1209528"/>
                  <a:pt x="527863" y="1184818"/>
                  <a:pt x="527863" y="1154337"/>
                </a:cubicBezTo>
                <a:cubicBezTo>
                  <a:pt x="527863" y="1123856"/>
                  <a:pt x="552573" y="1099146"/>
                  <a:pt x="583057" y="1099146"/>
                </a:cubicBezTo>
                <a:close/>
                <a:moveTo>
                  <a:pt x="449413" y="1099146"/>
                </a:moveTo>
                <a:cubicBezTo>
                  <a:pt x="479896" y="1099146"/>
                  <a:pt x="504606" y="1123856"/>
                  <a:pt x="504606" y="1154337"/>
                </a:cubicBezTo>
                <a:cubicBezTo>
                  <a:pt x="504606" y="1184818"/>
                  <a:pt x="479896" y="1209528"/>
                  <a:pt x="449413" y="1209528"/>
                </a:cubicBezTo>
                <a:cubicBezTo>
                  <a:pt x="418931" y="1209528"/>
                  <a:pt x="394220" y="1184818"/>
                  <a:pt x="394220" y="1154337"/>
                </a:cubicBezTo>
                <a:cubicBezTo>
                  <a:pt x="394220" y="1123856"/>
                  <a:pt x="418931" y="1099146"/>
                  <a:pt x="449413" y="1099146"/>
                </a:cubicBezTo>
                <a:close/>
                <a:moveTo>
                  <a:pt x="9603343" y="975533"/>
                </a:moveTo>
                <a:cubicBezTo>
                  <a:pt x="9633825" y="975533"/>
                  <a:pt x="9658535" y="1000243"/>
                  <a:pt x="9658535" y="1030724"/>
                </a:cubicBezTo>
                <a:cubicBezTo>
                  <a:pt x="9658535" y="1061205"/>
                  <a:pt x="9633825" y="1085915"/>
                  <a:pt x="9603343" y="1085915"/>
                </a:cubicBezTo>
                <a:cubicBezTo>
                  <a:pt x="9572861" y="1085915"/>
                  <a:pt x="9548151" y="1061205"/>
                  <a:pt x="9548151" y="1030724"/>
                </a:cubicBezTo>
                <a:cubicBezTo>
                  <a:pt x="9548151" y="1000243"/>
                  <a:pt x="9572861" y="975533"/>
                  <a:pt x="9603343" y="975533"/>
                </a:cubicBezTo>
                <a:close/>
                <a:moveTo>
                  <a:pt x="9469708" y="975533"/>
                </a:moveTo>
                <a:cubicBezTo>
                  <a:pt x="9500190" y="975533"/>
                  <a:pt x="9524900" y="1000243"/>
                  <a:pt x="9524900" y="1030724"/>
                </a:cubicBezTo>
                <a:cubicBezTo>
                  <a:pt x="9524900" y="1061205"/>
                  <a:pt x="9500190" y="1085915"/>
                  <a:pt x="9469708" y="1085915"/>
                </a:cubicBezTo>
                <a:cubicBezTo>
                  <a:pt x="9439226" y="1085915"/>
                  <a:pt x="9414516" y="1061205"/>
                  <a:pt x="9414516" y="1030724"/>
                </a:cubicBezTo>
                <a:cubicBezTo>
                  <a:pt x="9414516" y="1000243"/>
                  <a:pt x="9439226" y="975533"/>
                  <a:pt x="9469708" y="975533"/>
                </a:cubicBezTo>
                <a:close/>
                <a:moveTo>
                  <a:pt x="8935170" y="975533"/>
                </a:moveTo>
                <a:cubicBezTo>
                  <a:pt x="8965652" y="975533"/>
                  <a:pt x="8990362" y="1000243"/>
                  <a:pt x="8990362" y="1030724"/>
                </a:cubicBezTo>
                <a:cubicBezTo>
                  <a:pt x="8990362" y="1061205"/>
                  <a:pt x="8965652" y="1085915"/>
                  <a:pt x="8935170" y="1085915"/>
                </a:cubicBezTo>
                <a:cubicBezTo>
                  <a:pt x="8904688" y="1085915"/>
                  <a:pt x="8879978" y="1061205"/>
                  <a:pt x="8879978" y="1030724"/>
                </a:cubicBezTo>
                <a:cubicBezTo>
                  <a:pt x="8879978" y="1000243"/>
                  <a:pt x="8904688" y="975533"/>
                  <a:pt x="8935170" y="975533"/>
                </a:cubicBezTo>
                <a:close/>
                <a:moveTo>
                  <a:pt x="8407315" y="975533"/>
                </a:moveTo>
                <a:cubicBezTo>
                  <a:pt x="8437797" y="975533"/>
                  <a:pt x="8462507" y="1000243"/>
                  <a:pt x="8462507" y="1030724"/>
                </a:cubicBezTo>
                <a:cubicBezTo>
                  <a:pt x="8462507" y="1061205"/>
                  <a:pt x="8437797" y="1085915"/>
                  <a:pt x="8407315" y="1085915"/>
                </a:cubicBezTo>
                <a:cubicBezTo>
                  <a:pt x="8376833" y="1085915"/>
                  <a:pt x="8352123" y="1061205"/>
                  <a:pt x="8352123" y="1030724"/>
                </a:cubicBezTo>
                <a:cubicBezTo>
                  <a:pt x="8352123" y="1000243"/>
                  <a:pt x="8376833" y="975533"/>
                  <a:pt x="8407315" y="975533"/>
                </a:cubicBezTo>
                <a:close/>
                <a:moveTo>
                  <a:pt x="7876116" y="975533"/>
                </a:moveTo>
                <a:cubicBezTo>
                  <a:pt x="7906598" y="975533"/>
                  <a:pt x="7931308" y="1000243"/>
                  <a:pt x="7931308" y="1030724"/>
                </a:cubicBezTo>
                <a:cubicBezTo>
                  <a:pt x="7931308" y="1061205"/>
                  <a:pt x="7906598" y="1085915"/>
                  <a:pt x="7876116" y="1085915"/>
                </a:cubicBezTo>
                <a:cubicBezTo>
                  <a:pt x="7845634" y="1085915"/>
                  <a:pt x="7820924" y="1061205"/>
                  <a:pt x="7820924" y="1030724"/>
                </a:cubicBezTo>
                <a:cubicBezTo>
                  <a:pt x="7820924" y="1000243"/>
                  <a:pt x="7845634" y="975533"/>
                  <a:pt x="7876116" y="975533"/>
                </a:cubicBezTo>
                <a:close/>
                <a:moveTo>
                  <a:pt x="7745822" y="975533"/>
                </a:moveTo>
                <a:cubicBezTo>
                  <a:pt x="7776304" y="975533"/>
                  <a:pt x="7801014" y="1000243"/>
                  <a:pt x="7801014" y="1030724"/>
                </a:cubicBezTo>
                <a:cubicBezTo>
                  <a:pt x="7801014" y="1061205"/>
                  <a:pt x="7776304" y="1085915"/>
                  <a:pt x="7745822" y="1085915"/>
                </a:cubicBezTo>
                <a:cubicBezTo>
                  <a:pt x="7715340" y="1085915"/>
                  <a:pt x="7690630" y="1061205"/>
                  <a:pt x="7690630" y="1030724"/>
                </a:cubicBezTo>
                <a:cubicBezTo>
                  <a:pt x="7690630" y="1000243"/>
                  <a:pt x="7715340" y="975533"/>
                  <a:pt x="7745822" y="975533"/>
                </a:cubicBezTo>
                <a:close/>
                <a:moveTo>
                  <a:pt x="7481894" y="975533"/>
                </a:moveTo>
                <a:cubicBezTo>
                  <a:pt x="7512376" y="975533"/>
                  <a:pt x="7537086" y="1000243"/>
                  <a:pt x="7537086" y="1030724"/>
                </a:cubicBezTo>
                <a:cubicBezTo>
                  <a:pt x="7537086" y="1061205"/>
                  <a:pt x="7512376" y="1085915"/>
                  <a:pt x="7481894" y="1085915"/>
                </a:cubicBezTo>
                <a:cubicBezTo>
                  <a:pt x="7451412" y="1085915"/>
                  <a:pt x="7426702" y="1061205"/>
                  <a:pt x="7426702" y="1030724"/>
                </a:cubicBezTo>
                <a:cubicBezTo>
                  <a:pt x="7426702" y="1000243"/>
                  <a:pt x="7451412" y="975533"/>
                  <a:pt x="7481894" y="975533"/>
                </a:cubicBezTo>
                <a:close/>
                <a:moveTo>
                  <a:pt x="7341578" y="975533"/>
                </a:moveTo>
                <a:cubicBezTo>
                  <a:pt x="7372060" y="975533"/>
                  <a:pt x="7396770" y="1000243"/>
                  <a:pt x="7396770" y="1030724"/>
                </a:cubicBezTo>
                <a:cubicBezTo>
                  <a:pt x="7396770" y="1061205"/>
                  <a:pt x="7372060" y="1085915"/>
                  <a:pt x="7341578" y="1085915"/>
                </a:cubicBezTo>
                <a:cubicBezTo>
                  <a:pt x="7311096" y="1085915"/>
                  <a:pt x="7286386" y="1061205"/>
                  <a:pt x="7286386" y="1030724"/>
                </a:cubicBezTo>
                <a:cubicBezTo>
                  <a:pt x="7286386" y="1000243"/>
                  <a:pt x="7311096" y="975533"/>
                  <a:pt x="7341578" y="975533"/>
                </a:cubicBezTo>
                <a:close/>
                <a:moveTo>
                  <a:pt x="7211285" y="975533"/>
                </a:moveTo>
                <a:cubicBezTo>
                  <a:pt x="7241767" y="975533"/>
                  <a:pt x="7266477" y="1000243"/>
                  <a:pt x="7266477" y="1030724"/>
                </a:cubicBezTo>
                <a:cubicBezTo>
                  <a:pt x="7266477" y="1061205"/>
                  <a:pt x="7241767" y="1085915"/>
                  <a:pt x="7211285" y="1085915"/>
                </a:cubicBezTo>
                <a:cubicBezTo>
                  <a:pt x="7180803" y="1085915"/>
                  <a:pt x="7156093" y="1061205"/>
                  <a:pt x="7156093" y="1030724"/>
                </a:cubicBezTo>
                <a:cubicBezTo>
                  <a:pt x="7156093" y="1000243"/>
                  <a:pt x="7180803" y="975533"/>
                  <a:pt x="7211285" y="975533"/>
                </a:cubicBezTo>
                <a:close/>
                <a:moveTo>
                  <a:pt x="6947356" y="975533"/>
                </a:moveTo>
                <a:cubicBezTo>
                  <a:pt x="6977838" y="975533"/>
                  <a:pt x="7002548" y="1000243"/>
                  <a:pt x="7002548" y="1030724"/>
                </a:cubicBezTo>
                <a:cubicBezTo>
                  <a:pt x="7002548" y="1061205"/>
                  <a:pt x="6977838" y="1085915"/>
                  <a:pt x="6947356" y="1085915"/>
                </a:cubicBezTo>
                <a:cubicBezTo>
                  <a:pt x="6916874" y="1085915"/>
                  <a:pt x="6892164" y="1061205"/>
                  <a:pt x="6892164" y="1030724"/>
                </a:cubicBezTo>
                <a:cubicBezTo>
                  <a:pt x="6892164" y="1000243"/>
                  <a:pt x="6916874" y="975533"/>
                  <a:pt x="6947356" y="975533"/>
                </a:cubicBezTo>
                <a:close/>
                <a:moveTo>
                  <a:pt x="6817063" y="975533"/>
                </a:moveTo>
                <a:cubicBezTo>
                  <a:pt x="6847545" y="975533"/>
                  <a:pt x="6872255" y="1000243"/>
                  <a:pt x="6872255" y="1030724"/>
                </a:cubicBezTo>
                <a:cubicBezTo>
                  <a:pt x="6872255" y="1061205"/>
                  <a:pt x="6847545" y="1085915"/>
                  <a:pt x="6817063" y="1085915"/>
                </a:cubicBezTo>
                <a:cubicBezTo>
                  <a:pt x="6786581" y="1085915"/>
                  <a:pt x="6761871" y="1061205"/>
                  <a:pt x="6761871" y="1030724"/>
                </a:cubicBezTo>
                <a:cubicBezTo>
                  <a:pt x="6761871" y="1000243"/>
                  <a:pt x="6786581" y="975533"/>
                  <a:pt x="6817063" y="975533"/>
                </a:cubicBezTo>
                <a:close/>
                <a:moveTo>
                  <a:pt x="6683430" y="975533"/>
                </a:moveTo>
                <a:cubicBezTo>
                  <a:pt x="6713912" y="975533"/>
                  <a:pt x="6738622" y="1000243"/>
                  <a:pt x="6738622" y="1030724"/>
                </a:cubicBezTo>
                <a:cubicBezTo>
                  <a:pt x="6738622" y="1061205"/>
                  <a:pt x="6713912" y="1085915"/>
                  <a:pt x="6683430" y="1085915"/>
                </a:cubicBezTo>
                <a:cubicBezTo>
                  <a:pt x="6652948" y="1085915"/>
                  <a:pt x="6628238" y="1061205"/>
                  <a:pt x="6628238" y="1030724"/>
                </a:cubicBezTo>
                <a:cubicBezTo>
                  <a:pt x="6628238" y="1000243"/>
                  <a:pt x="6652948" y="975533"/>
                  <a:pt x="6683430" y="975533"/>
                </a:cubicBezTo>
                <a:close/>
                <a:moveTo>
                  <a:pt x="6289206" y="975533"/>
                </a:moveTo>
                <a:cubicBezTo>
                  <a:pt x="6319688" y="975533"/>
                  <a:pt x="6344398" y="1000243"/>
                  <a:pt x="6344398" y="1030724"/>
                </a:cubicBezTo>
                <a:cubicBezTo>
                  <a:pt x="6344398" y="1061205"/>
                  <a:pt x="6319688" y="1085915"/>
                  <a:pt x="6289206" y="1085915"/>
                </a:cubicBezTo>
                <a:cubicBezTo>
                  <a:pt x="6258724" y="1085915"/>
                  <a:pt x="6234014" y="1061205"/>
                  <a:pt x="6234014" y="1030724"/>
                </a:cubicBezTo>
                <a:cubicBezTo>
                  <a:pt x="6234014" y="1000243"/>
                  <a:pt x="6258724" y="975533"/>
                  <a:pt x="6289206" y="975533"/>
                </a:cubicBezTo>
                <a:close/>
                <a:moveTo>
                  <a:pt x="5754667" y="975533"/>
                </a:moveTo>
                <a:cubicBezTo>
                  <a:pt x="5785149" y="975533"/>
                  <a:pt x="5809859" y="1000243"/>
                  <a:pt x="5809859" y="1030724"/>
                </a:cubicBezTo>
                <a:cubicBezTo>
                  <a:pt x="5809859" y="1061205"/>
                  <a:pt x="5785149" y="1085915"/>
                  <a:pt x="5754667" y="1085915"/>
                </a:cubicBezTo>
                <a:cubicBezTo>
                  <a:pt x="5724185" y="1085915"/>
                  <a:pt x="5699475" y="1061205"/>
                  <a:pt x="5699475" y="1030724"/>
                </a:cubicBezTo>
                <a:cubicBezTo>
                  <a:pt x="5699475" y="1000243"/>
                  <a:pt x="5724185" y="975533"/>
                  <a:pt x="5754667" y="975533"/>
                </a:cubicBezTo>
                <a:close/>
                <a:moveTo>
                  <a:pt x="5487398" y="975533"/>
                </a:moveTo>
                <a:cubicBezTo>
                  <a:pt x="5517880" y="975533"/>
                  <a:pt x="5542590" y="1000243"/>
                  <a:pt x="5542590" y="1030724"/>
                </a:cubicBezTo>
                <a:cubicBezTo>
                  <a:pt x="5542590" y="1061205"/>
                  <a:pt x="5517880" y="1085915"/>
                  <a:pt x="5487398" y="1085915"/>
                </a:cubicBezTo>
                <a:cubicBezTo>
                  <a:pt x="5456916" y="1085915"/>
                  <a:pt x="5432206" y="1061205"/>
                  <a:pt x="5432206" y="1030724"/>
                </a:cubicBezTo>
                <a:cubicBezTo>
                  <a:pt x="5432206" y="1000243"/>
                  <a:pt x="5456916" y="975533"/>
                  <a:pt x="5487398" y="975533"/>
                </a:cubicBezTo>
                <a:close/>
                <a:moveTo>
                  <a:pt x="5357105" y="975533"/>
                </a:moveTo>
                <a:cubicBezTo>
                  <a:pt x="5387587" y="975533"/>
                  <a:pt x="5412297" y="1000243"/>
                  <a:pt x="5412297" y="1030724"/>
                </a:cubicBezTo>
                <a:cubicBezTo>
                  <a:pt x="5412297" y="1061205"/>
                  <a:pt x="5387587" y="1085915"/>
                  <a:pt x="5357105" y="1085915"/>
                </a:cubicBezTo>
                <a:cubicBezTo>
                  <a:pt x="5326623" y="1085915"/>
                  <a:pt x="5301913" y="1061205"/>
                  <a:pt x="5301913" y="1030724"/>
                </a:cubicBezTo>
                <a:cubicBezTo>
                  <a:pt x="5301913" y="1000243"/>
                  <a:pt x="5326623" y="975533"/>
                  <a:pt x="5357105" y="975533"/>
                </a:cubicBezTo>
                <a:close/>
                <a:moveTo>
                  <a:pt x="5093176" y="975533"/>
                </a:moveTo>
                <a:cubicBezTo>
                  <a:pt x="5123658" y="975533"/>
                  <a:pt x="5148368" y="1000243"/>
                  <a:pt x="5148368" y="1030724"/>
                </a:cubicBezTo>
                <a:cubicBezTo>
                  <a:pt x="5148368" y="1061205"/>
                  <a:pt x="5123658" y="1085915"/>
                  <a:pt x="5093176" y="1085915"/>
                </a:cubicBezTo>
                <a:cubicBezTo>
                  <a:pt x="5062694" y="1085915"/>
                  <a:pt x="5037984" y="1061205"/>
                  <a:pt x="5037984" y="1030724"/>
                </a:cubicBezTo>
                <a:cubicBezTo>
                  <a:pt x="5037984" y="1000243"/>
                  <a:pt x="5062694" y="975533"/>
                  <a:pt x="5093176" y="975533"/>
                </a:cubicBezTo>
                <a:close/>
                <a:moveTo>
                  <a:pt x="4959540" y="975533"/>
                </a:moveTo>
                <a:cubicBezTo>
                  <a:pt x="4990022" y="975533"/>
                  <a:pt x="5014732" y="1000243"/>
                  <a:pt x="5014732" y="1030724"/>
                </a:cubicBezTo>
                <a:cubicBezTo>
                  <a:pt x="5014732" y="1061205"/>
                  <a:pt x="4990022" y="1085915"/>
                  <a:pt x="4959540" y="1085915"/>
                </a:cubicBezTo>
                <a:cubicBezTo>
                  <a:pt x="4929058" y="1085915"/>
                  <a:pt x="4904348" y="1061205"/>
                  <a:pt x="4904348" y="1030724"/>
                </a:cubicBezTo>
                <a:cubicBezTo>
                  <a:pt x="4904348" y="1000243"/>
                  <a:pt x="4929058" y="975533"/>
                  <a:pt x="4959540" y="975533"/>
                </a:cubicBezTo>
                <a:close/>
                <a:moveTo>
                  <a:pt x="4161075" y="975533"/>
                </a:moveTo>
                <a:cubicBezTo>
                  <a:pt x="4191557" y="975533"/>
                  <a:pt x="4216267" y="1000243"/>
                  <a:pt x="4216267" y="1030724"/>
                </a:cubicBezTo>
                <a:cubicBezTo>
                  <a:pt x="4216267" y="1061205"/>
                  <a:pt x="4191557" y="1085915"/>
                  <a:pt x="4161075" y="1085915"/>
                </a:cubicBezTo>
                <a:cubicBezTo>
                  <a:pt x="4130593" y="1085915"/>
                  <a:pt x="4105883" y="1061205"/>
                  <a:pt x="4105883" y="1030724"/>
                </a:cubicBezTo>
                <a:cubicBezTo>
                  <a:pt x="4105883" y="1000243"/>
                  <a:pt x="4130593" y="975533"/>
                  <a:pt x="4161075" y="975533"/>
                </a:cubicBezTo>
                <a:close/>
                <a:moveTo>
                  <a:pt x="4030782" y="975533"/>
                </a:moveTo>
                <a:cubicBezTo>
                  <a:pt x="4061264" y="975533"/>
                  <a:pt x="4085974" y="1000243"/>
                  <a:pt x="4085974" y="1030724"/>
                </a:cubicBezTo>
                <a:cubicBezTo>
                  <a:pt x="4085974" y="1061205"/>
                  <a:pt x="4061264" y="1085915"/>
                  <a:pt x="4030782" y="1085915"/>
                </a:cubicBezTo>
                <a:cubicBezTo>
                  <a:pt x="4000300" y="1085915"/>
                  <a:pt x="3975590" y="1061205"/>
                  <a:pt x="3975590" y="1030724"/>
                </a:cubicBezTo>
                <a:cubicBezTo>
                  <a:pt x="3975590" y="1000243"/>
                  <a:pt x="4000300" y="975533"/>
                  <a:pt x="4030782" y="975533"/>
                </a:cubicBezTo>
                <a:close/>
                <a:moveTo>
                  <a:pt x="3369290" y="975533"/>
                </a:moveTo>
                <a:cubicBezTo>
                  <a:pt x="3399772" y="975533"/>
                  <a:pt x="3424482" y="1000243"/>
                  <a:pt x="3424482" y="1030724"/>
                </a:cubicBezTo>
                <a:cubicBezTo>
                  <a:pt x="3424482" y="1061205"/>
                  <a:pt x="3399772" y="1085915"/>
                  <a:pt x="3369290" y="1085915"/>
                </a:cubicBezTo>
                <a:cubicBezTo>
                  <a:pt x="3338808" y="1085915"/>
                  <a:pt x="3314098" y="1061205"/>
                  <a:pt x="3314098" y="1030724"/>
                </a:cubicBezTo>
                <a:cubicBezTo>
                  <a:pt x="3314098" y="1000243"/>
                  <a:pt x="3338808" y="975533"/>
                  <a:pt x="3369290" y="975533"/>
                </a:cubicBezTo>
                <a:close/>
                <a:moveTo>
                  <a:pt x="2707880" y="975533"/>
                </a:moveTo>
                <a:cubicBezTo>
                  <a:pt x="2738363" y="975533"/>
                  <a:pt x="2763074" y="1000243"/>
                  <a:pt x="2763074" y="1030724"/>
                </a:cubicBezTo>
                <a:cubicBezTo>
                  <a:pt x="2763074" y="1061205"/>
                  <a:pt x="2738363" y="1085915"/>
                  <a:pt x="2707880" y="1085915"/>
                </a:cubicBezTo>
                <a:cubicBezTo>
                  <a:pt x="2677401" y="1085915"/>
                  <a:pt x="2652689" y="1061205"/>
                  <a:pt x="2652689" y="1030724"/>
                </a:cubicBezTo>
                <a:cubicBezTo>
                  <a:pt x="2652689" y="1000243"/>
                  <a:pt x="2677401" y="975533"/>
                  <a:pt x="2707880" y="975533"/>
                </a:cubicBezTo>
                <a:close/>
                <a:moveTo>
                  <a:pt x="2173347" y="975533"/>
                </a:moveTo>
                <a:cubicBezTo>
                  <a:pt x="2203830" y="975533"/>
                  <a:pt x="2228540" y="1000243"/>
                  <a:pt x="2228540" y="1030724"/>
                </a:cubicBezTo>
                <a:cubicBezTo>
                  <a:pt x="2228540" y="1061205"/>
                  <a:pt x="2203830" y="1085915"/>
                  <a:pt x="2173347" y="1085915"/>
                </a:cubicBezTo>
                <a:cubicBezTo>
                  <a:pt x="2142865" y="1085915"/>
                  <a:pt x="2118154" y="1061205"/>
                  <a:pt x="2118154" y="1030724"/>
                </a:cubicBezTo>
                <a:cubicBezTo>
                  <a:pt x="2118154" y="1000243"/>
                  <a:pt x="2142865" y="975533"/>
                  <a:pt x="2173347" y="975533"/>
                </a:cubicBezTo>
                <a:close/>
                <a:moveTo>
                  <a:pt x="1251258" y="975533"/>
                </a:moveTo>
                <a:cubicBezTo>
                  <a:pt x="1281740" y="975533"/>
                  <a:pt x="1306450" y="1000243"/>
                  <a:pt x="1306450" y="1030724"/>
                </a:cubicBezTo>
                <a:cubicBezTo>
                  <a:pt x="1306450" y="1061205"/>
                  <a:pt x="1281740" y="1085915"/>
                  <a:pt x="1251258" y="1085915"/>
                </a:cubicBezTo>
                <a:cubicBezTo>
                  <a:pt x="1220775" y="1085915"/>
                  <a:pt x="1196066" y="1061205"/>
                  <a:pt x="1196066" y="1030724"/>
                </a:cubicBezTo>
                <a:cubicBezTo>
                  <a:pt x="1196066" y="1000243"/>
                  <a:pt x="1220775" y="975533"/>
                  <a:pt x="1251258" y="975533"/>
                </a:cubicBezTo>
                <a:close/>
                <a:moveTo>
                  <a:pt x="847001" y="975533"/>
                </a:moveTo>
                <a:cubicBezTo>
                  <a:pt x="877484" y="975533"/>
                  <a:pt x="902196" y="1000243"/>
                  <a:pt x="902196" y="1030724"/>
                </a:cubicBezTo>
                <a:cubicBezTo>
                  <a:pt x="902196" y="1061205"/>
                  <a:pt x="877484" y="1085915"/>
                  <a:pt x="847001" y="1085915"/>
                </a:cubicBezTo>
                <a:cubicBezTo>
                  <a:pt x="816519" y="1085915"/>
                  <a:pt x="791804" y="1061205"/>
                  <a:pt x="791804" y="1030724"/>
                </a:cubicBezTo>
                <a:cubicBezTo>
                  <a:pt x="791804" y="1000243"/>
                  <a:pt x="816519" y="975533"/>
                  <a:pt x="847001" y="975533"/>
                </a:cubicBezTo>
                <a:close/>
                <a:moveTo>
                  <a:pt x="9336074" y="975532"/>
                </a:moveTo>
                <a:cubicBezTo>
                  <a:pt x="9366556" y="975532"/>
                  <a:pt x="9391266" y="1000242"/>
                  <a:pt x="9391266" y="1030723"/>
                </a:cubicBezTo>
                <a:cubicBezTo>
                  <a:pt x="9391266" y="1061204"/>
                  <a:pt x="9366556" y="1085914"/>
                  <a:pt x="9336074" y="1085914"/>
                </a:cubicBezTo>
                <a:cubicBezTo>
                  <a:pt x="9305592" y="1085914"/>
                  <a:pt x="9280882" y="1061204"/>
                  <a:pt x="9280882" y="1030723"/>
                </a:cubicBezTo>
                <a:cubicBezTo>
                  <a:pt x="9280882" y="1000242"/>
                  <a:pt x="9305592" y="975532"/>
                  <a:pt x="9336074" y="975532"/>
                </a:cubicBezTo>
                <a:close/>
                <a:moveTo>
                  <a:pt x="9199098" y="975532"/>
                </a:moveTo>
                <a:cubicBezTo>
                  <a:pt x="9229580" y="975532"/>
                  <a:pt x="9254290" y="1000242"/>
                  <a:pt x="9254290" y="1030723"/>
                </a:cubicBezTo>
                <a:cubicBezTo>
                  <a:pt x="9254290" y="1061204"/>
                  <a:pt x="9229580" y="1085914"/>
                  <a:pt x="9199098" y="1085914"/>
                </a:cubicBezTo>
                <a:cubicBezTo>
                  <a:pt x="9168616" y="1085914"/>
                  <a:pt x="9143906" y="1061204"/>
                  <a:pt x="9143906" y="1030723"/>
                </a:cubicBezTo>
                <a:cubicBezTo>
                  <a:pt x="9143906" y="1000242"/>
                  <a:pt x="9168616" y="975532"/>
                  <a:pt x="9199098" y="975532"/>
                </a:cubicBezTo>
                <a:close/>
                <a:moveTo>
                  <a:pt x="9068805" y="975532"/>
                </a:moveTo>
                <a:cubicBezTo>
                  <a:pt x="9099287" y="975532"/>
                  <a:pt x="9123997" y="1000242"/>
                  <a:pt x="9123997" y="1030723"/>
                </a:cubicBezTo>
                <a:cubicBezTo>
                  <a:pt x="9123997" y="1061204"/>
                  <a:pt x="9099287" y="1085914"/>
                  <a:pt x="9068805" y="1085914"/>
                </a:cubicBezTo>
                <a:cubicBezTo>
                  <a:pt x="9038323" y="1085914"/>
                  <a:pt x="9013613" y="1061204"/>
                  <a:pt x="9013613" y="1030723"/>
                </a:cubicBezTo>
                <a:cubicBezTo>
                  <a:pt x="9013613" y="1000242"/>
                  <a:pt x="9038323" y="975532"/>
                  <a:pt x="9068805" y="975532"/>
                </a:cubicBezTo>
                <a:close/>
                <a:moveTo>
                  <a:pt x="8801536" y="975532"/>
                </a:moveTo>
                <a:cubicBezTo>
                  <a:pt x="8832018" y="975532"/>
                  <a:pt x="8856728" y="1000242"/>
                  <a:pt x="8856728" y="1030723"/>
                </a:cubicBezTo>
                <a:cubicBezTo>
                  <a:pt x="8856728" y="1061204"/>
                  <a:pt x="8832018" y="1085914"/>
                  <a:pt x="8801536" y="1085914"/>
                </a:cubicBezTo>
                <a:cubicBezTo>
                  <a:pt x="8771054" y="1085914"/>
                  <a:pt x="8746344" y="1061204"/>
                  <a:pt x="8746344" y="1030723"/>
                </a:cubicBezTo>
                <a:cubicBezTo>
                  <a:pt x="8746344" y="1000242"/>
                  <a:pt x="8771054" y="975532"/>
                  <a:pt x="8801536" y="975532"/>
                </a:cubicBezTo>
                <a:close/>
                <a:moveTo>
                  <a:pt x="8671243" y="975532"/>
                </a:moveTo>
                <a:cubicBezTo>
                  <a:pt x="8701725" y="975532"/>
                  <a:pt x="8726435" y="1000242"/>
                  <a:pt x="8726435" y="1030723"/>
                </a:cubicBezTo>
                <a:cubicBezTo>
                  <a:pt x="8726435" y="1061204"/>
                  <a:pt x="8701725" y="1085914"/>
                  <a:pt x="8671243" y="1085914"/>
                </a:cubicBezTo>
                <a:cubicBezTo>
                  <a:pt x="8640761" y="1085914"/>
                  <a:pt x="8616051" y="1061204"/>
                  <a:pt x="8616051" y="1030723"/>
                </a:cubicBezTo>
                <a:cubicBezTo>
                  <a:pt x="8616051" y="1000242"/>
                  <a:pt x="8640761" y="975532"/>
                  <a:pt x="8671243" y="975532"/>
                </a:cubicBezTo>
                <a:close/>
                <a:moveTo>
                  <a:pt x="8537608" y="975532"/>
                </a:moveTo>
                <a:cubicBezTo>
                  <a:pt x="8568090" y="975532"/>
                  <a:pt x="8592800" y="1000242"/>
                  <a:pt x="8592800" y="1030723"/>
                </a:cubicBezTo>
                <a:cubicBezTo>
                  <a:pt x="8592800" y="1061204"/>
                  <a:pt x="8568090" y="1085914"/>
                  <a:pt x="8537608" y="1085914"/>
                </a:cubicBezTo>
                <a:cubicBezTo>
                  <a:pt x="8507126" y="1085914"/>
                  <a:pt x="8482416" y="1061204"/>
                  <a:pt x="8482416" y="1030723"/>
                </a:cubicBezTo>
                <a:cubicBezTo>
                  <a:pt x="8482416" y="1000242"/>
                  <a:pt x="8507126" y="975532"/>
                  <a:pt x="8537608" y="975532"/>
                </a:cubicBezTo>
                <a:close/>
                <a:moveTo>
                  <a:pt x="8273681" y="975532"/>
                </a:moveTo>
                <a:cubicBezTo>
                  <a:pt x="8304163" y="975532"/>
                  <a:pt x="8328873" y="1000242"/>
                  <a:pt x="8328873" y="1030723"/>
                </a:cubicBezTo>
                <a:cubicBezTo>
                  <a:pt x="8328873" y="1061204"/>
                  <a:pt x="8304163" y="1085914"/>
                  <a:pt x="8273681" y="1085914"/>
                </a:cubicBezTo>
                <a:cubicBezTo>
                  <a:pt x="8243199" y="1085914"/>
                  <a:pt x="8218489" y="1061204"/>
                  <a:pt x="8218489" y="1030723"/>
                </a:cubicBezTo>
                <a:cubicBezTo>
                  <a:pt x="8218489" y="1000242"/>
                  <a:pt x="8243199" y="975532"/>
                  <a:pt x="8273681" y="975532"/>
                </a:cubicBezTo>
                <a:close/>
                <a:moveTo>
                  <a:pt x="8143385" y="975532"/>
                </a:moveTo>
                <a:cubicBezTo>
                  <a:pt x="8173867" y="975532"/>
                  <a:pt x="8198577" y="1000242"/>
                  <a:pt x="8198577" y="1030723"/>
                </a:cubicBezTo>
                <a:cubicBezTo>
                  <a:pt x="8198577" y="1061204"/>
                  <a:pt x="8173867" y="1085914"/>
                  <a:pt x="8143385" y="1085914"/>
                </a:cubicBezTo>
                <a:cubicBezTo>
                  <a:pt x="8112903" y="1085914"/>
                  <a:pt x="8088193" y="1061204"/>
                  <a:pt x="8088193" y="1030723"/>
                </a:cubicBezTo>
                <a:cubicBezTo>
                  <a:pt x="8088193" y="1000242"/>
                  <a:pt x="8112903" y="975532"/>
                  <a:pt x="8143385" y="975532"/>
                </a:cubicBezTo>
                <a:close/>
                <a:moveTo>
                  <a:pt x="8009751" y="975532"/>
                </a:moveTo>
                <a:cubicBezTo>
                  <a:pt x="8040233" y="975532"/>
                  <a:pt x="8064943" y="1000242"/>
                  <a:pt x="8064943" y="1030723"/>
                </a:cubicBezTo>
                <a:cubicBezTo>
                  <a:pt x="8064943" y="1061204"/>
                  <a:pt x="8040233" y="1085914"/>
                  <a:pt x="8009751" y="1085914"/>
                </a:cubicBezTo>
                <a:cubicBezTo>
                  <a:pt x="7979269" y="1085914"/>
                  <a:pt x="7954559" y="1061204"/>
                  <a:pt x="7954559" y="1030723"/>
                </a:cubicBezTo>
                <a:cubicBezTo>
                  <a:pt x="7954559" y="1000242"/>
                  <a:pt x="7979269" y="975532"/>
                  <a:pt x="8009751" y="975532"/>
                </a:cubicBezTo>
                <a:close/>
                <a:moveTo>
                  <a:pt x="7608847" y="975532"/>
                </a:moveTo>
                <a:cubicBezTo>
                  <a:pt x="7639329" y="975532"/>
                  <a:pt x="7664039" y="1000242"/>
                  <a:pt x="7664039" y="1030723"/>
                </a:cubicBezTo>
                <a:cubicBezTo>
                  <a:pt x="7664039" y="1061204"/>
                  <a:pt x="7639329" y="1085914"/>
                  <a:pt x="7608847" y="1085914"/>
                </a:cubicBezTo>
                <a:cubicBezTo>
                  <a:pt x="7578365" y="1085914"/>
                  <a:pt x="7553655" y="1061204"/>
                  <a:pt x="7553655" y="1030723"/>
                </a:cubicBezTo>
                <a:cubicBezTo>
                  <a:pt x="7553655" y="1000242"/>
                  <a:pt x="7578365" y="975532"/>
                  <a:pt x="7608847" y="975532"/>
                </a:cubicBezTo>
                <a:close/>
                <a:moveTo>
                  <a:pt x="7080991" y="975532"/>
                </a:moveTo>
                <a:cubicBezTo>
                  <a:pt x="7111473" y="975532"/>
                  <a:pt x="7136183" y="1000242"/>
                  <a:pt x="7136183" y="1030723"/>
                </a:cubicBezTo>
                <a:cubicBezTo>
                  <a:pt x="7136183" y="1061204"/>
                  <a:pt x="7111473" y="1085914"/>
                  <a:pt x="7080991" y="1085914"/>
                </a:cubicBezTo>
                <a:cubicBezTo>
                  <a:pt x="7050509" y="1085914"/>
                  <a:pt x="7025799" y="1061204"/>
                  <a:pt x="7025799" y="1030723"/>
                </a:cubicBezTo>
                <a:cubicBezTo>
                  <a:pt x="7025799" y="1000242"/>
                  <a:pt x="7050509" y="975532"/>
                  <a:pt x="7080991" y="975532"/>
                </a:cubicBezTo>
                <a:close/>
                <a:moveTo>
                  <a:pt x="6553135" y="975532"/>
                </a:moveTo>
                <a:cubicBezTo>
                  <a:pt x="6583617" y="975532"/>
                  <a:pt x="6608327" y="1000242"/>
                  <a:pt x="6608327" y="1030723"/>
                </a:cubicBezTo>
                <a:cubicBezTo>
                  <a:pt x="6608327" y="1061204"/>
                  <a:pt x="6583617" y="1085914"/>
                  <a:pt x="6553135" y="1085914"/>
                </a:cubicBezTo>
                <a:cubicBezTo>
                  <a:pt x="6522653" y="1085914"/>
                  <a:pt x="6497943" y="1061204"/>
                  <a:pt x="6497943" y="1030723"/>
                </a:cubicBezTo>
                <a:cubicBezTo>
                  <a:pt x="6497943" y="1000242"/>
                  <a:pt x="6522653" y="975532"/>
                  <a:pt x="6553135" y="975532"/>
                </a:cubicBezTo>
                <a:close/>
                <a:moveTo>
                  <a:pt x="6419501" y="975532"/>
                </a:moveTo>
                <a:cubicBezTo>
                  <a:pt x="6449983" y="975532"/>
                  <a:pt x="6474693" y="1000242"/>
                  <a:pt x="6474693" y="1030723"/>
                </a:cubicBezTo>
                <a:cubicBezTo>
                  <a:pt x="6474693" y="1061204"/>
                  <a:pt x="6449983" y="1085914"/>
                  <a:pt x="6419501" y="1085914"/>
                </a:cubicBezTo>
                <a:cubicBezTo>
                  <a:pt x="6389019" y="1085914"/>
                  <a:pt x="6364309" y="1061204"/>
                  <a:pt x="6364309" y="1030723"/>
                </a:cubicBezTo>
                <a:cubicBezTo>
                  <a:pt x="6364309" y="1000242"/>
                  <a:pt x="6389019" y="975532"/>
                  <a:pt x="6419501" y="975532"/>
                </a:cubicBezTo>
                <a:close/>
                <a:moveTo>
                  <a:pt x="6155571" y="975532"/>
                </a:moveTo>
                <a:cubicBezTo>
                  <a:pt x="6186053" y="975532"/>
                  <a:pt x="6210763" y="1000242"/>
                  <a:pt x="6210763" y="1030723"/>
                </a:cubicBezTo>
                <a:cubicBezTo>
                  <a:pt x="6210763" y="1061204"/>
                  <a:pt x="6186053" y="1085914"/>
                  <a:pt x="6155571" y="1085914"/>
                </a:cubicBezTo>
                <a:cubicBezTo>
                  <a:pt x="6125089" y="1085914"/>
                  <a:pt x="6100379" y="1061204"/>
                  <a:pt x="6100379" y="1030723"/>
                </a:cubicBezTo>
                <a:cubicBezTo>
                  <a:pt x="6100379" y="1000242"/>
                  <a:pt x="6125089" y="975532"/>
                  <a:pt x="6155571" y="975532"/>
                </a:cubicBezTo>
                <a:close/>
                <a:moveTo>
                  <a:pt x="6021936" y="975532"/>
                </a:moveTo>
                <a:cubicBezTo>
                  <a:pt x="6052418" y="975532"/>
                  <a:pt x="6077128" y="1000242"/>
                  <a:pt x="6077128" y="1030723"/>
                </a:cubicBezTo>
                <a:cubicBezTo>
                  <a:pt x="6077128" y="1061204"/>
                  <a:pt x="6052418" y="1085914"/>
                  <a:pt x="6021936" y="1085914"/>
                </a:cubicBezTo>
                <a:cubicBezTo>
                  <a:pt x="5991454" y="1085914"/>
                  <a:pt x="5966744" y="1061204"/>
                  <a:pt x="5966744" y="1030723"/>
                </a:cubicBezTo>
                <a:cubicBezTo>
                  <a:pt x="5966744" y="1000242"/>
                  <a:pt x="5991454" y="975532"/>
                  <a:pt x="6021936" y="975532"/>
                </a:cubicBezTo>
                <a:close/>
                <a:moveTo>
                  <a:pt x="5884963" y="975532"/>
                </a:moveTo>
                <a:cubicBezTo>
                  <a:pt x="5915445" y="975532"/>
                  <a:pt x="5940155" y="1000242"/>
                  <a:pt x="5940155" y="1030723"/>
                </a:cubicBezTo>
                <a:cubicBezTo>
                  <a:pt x="5940155" y="1061204"/>
                  <a:pt x="5915445" y="1085914"/>
                  <a:pt x="5884963" y="1085914"/>
                </a:cubicBezTo>
                <a:cubicBezTo>
                  <a:pt x="5854481" y="1085914"/>
                  <a:pt x="5829771" y="1061204"/>
                  <a:pt x="5829771" y="1030723"/>
                </a:cubicBezTo>
                <a:cubicBezTo>
                  <a:pt x="5829771" y="1000242"/>
                  <a:pt x="5854481" y="975532"/>
                  <a:pt x="5884963" y="975532"/>
                </a:cubicBezTo>
                <a:close/>
                <a:moveTo>
                  <a:pt x="5621031" y="975532"/>
                </a:moveTo>
                <a:cubicBezTo>
                  <a:pt x="5651513" y="975532"/>
                  <a:pt x="5676223" y="1000242"/>
                  <a:pt x="5676223" y="1030723"/>
                </a:cubicBezTo>
                <a:cubicBezTo>
                  <a:pt x="5676223" y="1061204"/>
                  <a:pt x="5651513" y="1085914"/>
                  <a:pt x="5621031" y="1085914"/>
                </a:cubicBezTo>
                <a:cubicBezTo>
                  <a:pt x="5590549" y="1085914"/>
                  <a:pt x="5565839" y="1061204"/>
                  <a:pt x="5565839" y="1030723"/>
                </a:cubicBezTo>
                <a:cubicBezTo>
                  <a:pt x="5565839" y="1000242"/>
                  <a:pt x="5590549" y="975532"/>
                  <a:pt x="5621031" y="975532"/>
                </a:cubicBezTo>
                <a:close/>
                <a:moveTo>
                  <a:pt x="5223472" y="975532"/>
                </a:moveTo>
                <a:cubicBezTo>
                  <a:pt x="5253954" y="975532"/>
                  <a:pt x="5278664" y="1000242"/>
                  <a:pt x="5278664" y="1030723"/>
                </a:cubicBezTo>
                <a:cubicBezTo>
                  <a:pt x="5278664" y="1061204"/>
                  <a:pt x="5253954" y="1085914"/>
                  <a:pt x="5223472" y="1085914"/>
                </a:cubicBezTo>
                <a:cubicBezTo>
                  <a:pt x="5192990" y="1085914"/>
                  <a:pt x="5168280" y="1061204"/>
                  <a:pt x="5168280" y="1030723"/>
                </a:cubicBezTo>
                <a:cubicBezTo>
                  <a:pt x="5168280" y="1000242"/>
                  <a:pt x="5192990" y="975532"/>
                  <a:pt x="5223472" y="975532"/>
                </a:cubicBezTo>
                <a:close/>
                <a:moveTo>
                  <a:pt x="4294710" y="975532"/>
                </a:moveTo>
                <a:cubicBezTo>
                  <a:pt x="4325192" y="975532"/>
                  <a:pt x="4349902" y="1000242"/>
                  <a:pt x="4349902" y="1030723"/>
                </a:cubicBezTo>
                <a:cubicBezTo>
                  <a:pt x="4349902" y="1061204"/>
                  <a:pt x="4325192" y="1085914"/>
                  <a:pt x="4294710" y="1085914"/>
                </a:cubicBezTo>
                <a:cubicBezTo>
                  <a:pt x="4264228" y="1085914"/>
                  <a:pt x="4239518" y="1061204"/>
                  <a:pt x="4239518" y="1030723"/>
                </a:cubicBezTo>
                <a:cubicBezTo>
                  <a:pt x="4239518" y="1000242"/>
                  <a:pt x="4264228" y="975532"/>
                  <a:pt x="4294710" y="975532"/>
                </a:cubicBezTo>
                <a:close/>
                <a:moveTo>
                  <a:pt x="3499584" y="975532"/>
                </a:moveTo>
                <a:cubicBezTo>
                  <a:pt x="3530066" y="975532"/>
                  <a:pt x="3554776" y="1000242"/>
                  <a:pt x="3554776" y="1030723"/>
                </a:cubicBezTo>
                <a:cubicBezTo>
                  <a:pt x="3554776" y="1061204"/>
                  <a:pt x="3530066" y="1085914"/>
                  <a:pt x="3499584" y="1085914"/>
                </a:cubicBezTo>
                <a:cubicBezTo>
                  <a:pt x="3469102" y="1085914"/>
                  <a:pt x="3444392" y="1061204"/>
                  <a:pt x="3444392" y="1030723"/>
                </a:cubicBezTo>
                <a:cubicBezTo>
                  <a:pt x="3444392" y="1000242"/>
                  <a:pt x="3469102" y="975532"/>
                  <a:pt x="3499584" y="975532"/>
                </a:cubicBezTo>
                <a:close/>
                <a:moveTo>
                  <a:pt x="2834836" y="975532"/>
                </a:moveTo>
                <a:cubicBezTo>
                  <a:pt x="2865318" y="975532"/>
                  <a:pt x="2890028" y="1000242"/>
                  <a:pt x="2890028" y="1030723"/>
                </a:cubicBezTo>
                <a:cubicBezTo>
                  <a:pt x="2890028" y="1061204"/>
                  <a:pt x="2865318" y="1085914"/>
                  <a:pt x="2834836" y="1085914"/>
                </a:cubicBezTo>
                <a:cubicBezTo>
                  <a:pt x="2804354" y="1085914"/>
                  <a:pt x="2779643" y="1061204"/>
                  <a:pt x="2779643" y="1030723"/>
                </a:cubicBezTo>
                <a:cubicBezTo>
                  <a:pt x="2779643" y="1000242"/>
                  <a:pt x="2804354" y="975532"/>
                  <a:pt x="2834836" y="975532"/>
                </a:cubicBezTo>
                <a:close/>
                <a:moveTo>
                  <a:pt x="2303639" y="975532"/>
                </a:moveTo>
                <a:cubicBezTo>
                  <a:pt x="2334120" y="975532"/>
                  <a:pt x="2358830" y="1000242"/>
                  <a:pt x="2358830" y="1030723"/>
                </a:cubicBezTo>
                <a:cubicBezTo>
                  <a:pt x="2358830" y="1061204"/>
                  <a:pt x="2334120" y="1085914"/>
                  <a:pt x="2303639" y="1085914"/>
                </a:cubicBezTo>
                <a:cubicBezTo>
                  <a:pt x="2273157" y="1085914"/>
                  <a:pt x="2248448" y="1061204"/>
                  <a:pt x="2248448" y="1030723"/>
                </a:cubicBezTo>
                <a:cubicBezTo>
                  <a:pt x="2248448" y="1000242"/>
                  <a:pt x="2273157" y="975532"/>
                  <a:pt x="2303639" y="975532"/>
                </a:cubicBezTo>
                <a:close/>
                <a:moveTo>
                  <a:pt x="2039712" y="975532"/>
                </a:moveTo>
                <a:cubicBezTo>
                  <a:pt x="2070195" y="975532"/>
                  <a:pt x="2094905" y="1000242"/>
                  <a:pt x="2094905" y="1030723"/>
                </a:cubicBezTo>
                <a:cubicBezTo>
                  <a:pt x="2094905" y="1061204"/>
                  <a:pt x="2070195" y="1085914"/>
                  <a:pt x="2039712" y="1085914"/>
                </a:cubicBezTo>
                <a:cubicBezTo>
                  <a:pt x="2009228" y="1085914"/>
                  <a:pt x="1984518" y="1061204"/>
                  <a:pt x="1984518" y="1030723"/>
                </a:cubicBezTo>
                <a:cubicBezTo>
                  <a:pt x="1984518" y="1000242"/>
                  <a:pt x="2009228" y="975532"/>
                  <a:pt x="2039712" y="975532"/>
                </a:cubicBezTo>
                <a:close/>
                <a:moveTo>
                  <a:pt x="1909414" y="975532"/>
                </a:moveTo>
                <a:cubicBezTo>
                  <a:pt x="1939897" y="975532"/>
                  <a:pt x="1964607" y="1000242"/>
                  <a:pt x="1964607" y="1030723"/>
                </a:cubicBezTo>
                <a:cubicBezTo>
                  <a:pt x="1964607" y="1061204"/>
                  <a:pt x="1939897" y="1085914"/>
                  <a:pt x="1909414" y="1085914"/>
                </a:cubicBezTo>
                <a:cubicBezTo>
                  <a:pt x="1878931" y="1085914"/>
                  <a:pt x="1854220" y="1061204"/>
                  <a:pt x="1854220" y="1030723"/>
                </a:cubicBezTo>
                <a:cubicBezTo>
                  <a:pt x="1854220" y="1000242"/>
                  <a:pt x="1878931" y="975532"/>
                  <a:pt x="1909414" y="975532"/>
                </a:cubicBezTo>
                <a:close/>
                <a:moveTo>
                  <a:pt x="1779117" y="975532"/>
                </a:moveTo>
                <a:cubicBezTo>
                  <a:pt x="1809599" y="975532"/>
                  <a:pt x="1834310" y="1000242"/>
                  <a:pt x="1834310" y="1030723"/>
                </a:cubicBezTo>
                <a:cubicBezTo>
                  <a:pt x="1834310" y="1061204"/>
                  <a:pt x="1809599" y="1085914"/>
                  <a:pt x="1779117" y="1085914"/>
                </a:cubicBezTo>
                <a:cubicBezTo>
                  <a:pt x="1748635" y="1085914"/>
                  <a:pt x="1723923" y="1061204"/>
                  <a:pt x="1723923" y="1030723"/>
                </a:cubicBezTo>
                <a:cubicBezTo>
                  <a:pt x="1723923" y="1000242"/>
                  <a:pt x="1748635" y="975532"/>
                  <a:pt x="1779117" y="975532"/>
                </a:cubicBezTo>
                <a:close/>
                <a:moveTo>
                  <a:pt x="1645480" y="975532"/>
                </a:moveTo>
                <a:cubicBezTo>
                  <a:pt x="1675963" y="975532"/>
                  <a:pt x="1700679" y="1000242"/>
                  <a:pt x="1700679" y="1030723"/>
                </a:cubicBezTo>
                <a:cubicBezTo>
                  <a:pt x="1700679" y="1061204"/>
                  <a:pt x="1675963" y="1085914"/>
                  <a:pt x="1645480" y="1085914"/>
                </a:cubicBezTo>
                <a:cubicBezTo>
                  <a:pt x="1615000" y="1085914"/>
                  <a:pt x="1590287" y="1061204"/>
                  <a:pt x="1590287" y="1030723"/>
                </a:cubicBezTo>
                <a:cubicBezTo>
                  <a:pt x="1590287" y="1000242"/>
                  <a:pt x="1615000" y="975532"/>
                  <a:pt x="1645480" y="975532"/>
                </a:cubicBezTo>
                <a:close/>
                <a:moveTo>
                  <a:pt x="1515189" y="975532"/>
                </a:moveTo>
                <a:cubicBezTo>
                  <a:pt x="1545668" y="975532"/>
                  <a:pt x="1570378" y="1000242"/>
                  <a:pt x="1570378" y="1030723"/>
                </a:cubicBezTo>
                <a:cubicBezTo>
                  <a:pt x="1570378" y="1061204"/>
                  <a:pt x="1545668" y="1085914"/>
                  <a:pt x="1515189" y="1085914"/>
                </a:cubicBezTo>
                <a:cubicBezTo>
                  <a:pt x="1484708" y="1085914"/>
                  <a:pt x="1459995" y="1061204"/>
                  <a:pt x="1459995" y="1030723"/>
                </a:cubicBezTo>
                <a:cubicBezTo>
                  <a:pt x="1459995" y="1000242"/>
                  <a:pt x="1484708" y="975532"/>
                  <a:pt x="1515189" y="975532"/>
                </a:cubicBezTo>
                <a:close/>
                <a:moveTo>
                  <a:pt x="1381549" y="975532"/>
                </a:moveTo>
                <a:cubicBezTo>
                  <a:pt x="1412033" y="975532"/>
                  <a:pt x="1436744" y="1000242"/>
                  <a:pt x="1436744" y="1030723"/>
                </a:cubicBezTo>
                <a:cubicBezTo>
                  <a:pt x="1436744" y="1061204"/>
                  <a:pt x="1412033" y="1085914"/>
                  <a:pt x="1381549" y="1085914"/>
                </a:cubicBezTo>
                <a:cubicBezTo>
                  <a:pt x="1351074" y="1085914"/>
                  <a:pt x="1326361" y="1061204"/>
                  <a:pt x="1326361" y="1030723"/>
                </a:cubicBezTo>
                <a:cubicBezTo>
                  <a:pt x="1326361" y="1000242"/>
                  <a:pt x="1351074" y="975532"/>
                  <a:pt x="1381549" y="975532"/>
                </a:cubicBezTo>
                <a:close/>
                <a:moveTo>
                  <a:pt x="1117621" y="975532"/>
                </a:moveTo>
                <a:cubicBezTo>
                  <a:pt x="1148103" y="975532"/>
                  <a:pt x="1172814" y="1000242"/>
                  <a:pt x="1172814" y="1030723"/>
                </a:cubicBezTo>
                <a:cubicBezTo>
                  <a:pt x="1172814" y="1061204"/>
                  <a:pt x="1148103" y="1085914"/>
                  <a:pt x="1117621" y="1085914"/>
                </a:cubicBezTo>
                <a:cubicBezTo>
                  <a:pt x="1087137" y="1085914"/>
                  <a:pt x="1062427" y="1061204"/>
                  <a:pt x="1062427" y="1030723"/>
                </a:cubicBezTo>
                <a:cubicBezTo>
                  <a:pt x="1062427" y="1000242"/>
                  <a:pt x="1087137" y="975532"/>
                  <a:pt x="1117621" y="975532"/>
                </a:cubicBezTo>
                <a:close/>
                <a:moveTo>
                  <a:pt x="980643" y="975532"/>
                </a:moveTo>
                <a:cubicBezTo>
                  <a:pt x="1011125" y="975532"/>
                  <a:pt x="1035836" y="1000242"/>
                  <a:pt x="1035836" y="1030723"/>
                </a:cubicBezTo>
                <a:cubicBezTo>
                  <a:pt x="1035836" y="1061204"/>
                  <a:pt x="1011125" y="1085914"/>
                  <a:pt x="980643" y="1085914"/>
                </a:cubicBezTo>
                <a:cubicBezTo>
                  <a:pt x="950159" y="1085914"/>
                  <a:pt x="925449" y="1061204"/>
                  <a:pt x="925449" y="1030723"/>
                </a:cubicBezTo>
                <a:cubicBezTo>
                  <a:pt x="925449" y="1000242"/>
                  <a:pt x="950159" y="975532"/>
                  <a:pt x="980643" y="975532"/>
                </a:cubicBezTo>
                <a:close/>
                <a:moveTo>
                  <a:pt x="716703" y="975532"/>
                </a:moveTo>
                <a:cubicBezTo>
                  <a:pt x="747185" y="975532"/>
                  <a:pt x="771897" y="1000242"/>
                  <a:pt x="771897" y="1030723"/>
                </a:cubicBezTo>
                <a:cubicBezTo>
                  <a:pt x="771897" y="1061204"/>
                  <a:pt x="747185" y="1085914"/>
                  <a:pt x="716703" y="1085914"/>
                </a:cubicBezTo>
                <a:cubicBezTo>
                  <a:pt x="686222" y="1085914"/>
                  <a:pt x="661511" y="1061204"/>
                  <a:pt x="661511" y="1030723"/>
                </a:cubicBezTo>
                <a:cubicBezTo>
                  <a:pt x="661511" y="1000242"/>
                  <a:pt x="686222" y="975532"/>
                  <a:pt x="716703" y="975532"/>
                </a:cubicBezTo>
                <a:close/>
                <a:moveTo>
                  <a:pt x="583065" y="975532"/>
                </a:moveTo>
                <a:cubicBezTo>
                  <a:pt x="613549" y="975532"/>
                  <a:pt x="638258" y="1000242"/>
                  <a:pt x="638258" y="1030723"/>
                </a:cubicBezTo>
                <a:cubicBezTo>
                  <a:pt x="638258" y="1061204"/>
                  <a:pt x="613549" y="1085914"/>
                  <a:pt x="583065" y="1085914"/>
                </a:cubicBezTo>
                <a:cubicBezTo>
                  <a:pt x="552583" y="1085914"/>
                  <a:pt x="527871" y="1061204"/>
                  <a:pt x="527871" y="1030723"/>
                </a:cubicBezTo>
                <a:cubicBezTo>
                  <a:pt x="527871" y="1000242"/>
                  <a:pt x="552583" y="975532"/>
                  <a:pt x="583065" y="975532"/>
                </a:cubicBezTo>
                <a:close/>
                <a:moveTo>
                  <a:pt x="449419" y="975532"/>
                </a:moveTo>
                <a:cubicBezTo>
                  <a:pt x="479902" y="975532"/>
                  <a:pt x="504612" y="1000242"/>
                  <a:pt x="504612" y="1030723"/>
                </a:cubicBezTo>
                <a:cubicBezTo>
                  <a:pt x="504612" y="1061204"/>
                  <a:pt x="479902" y="1085914"/>
                  <a:pt x="449419" y="1085914"/>
                </a:cubicBezTo>
                <a:cubicBezTo>
                  <a:pt x="418936" y="1085914"/>
                  <a:pt x="394227" y="1061204"/>
                  <a:pt x="394227" y="1030723"/>
                </a:cubicBezTo>
                <a:cubicBezTo>
                  <a:pt x="394227" y="1000242"/>
                  <a:pt x="418936" y="975532"/>
                  <a:pt x="449419" y="975532"/>
                </a:cubicBezTo>
                <a:close/>
                <a:moveTo>
                  <a:pt x="319124" y="975532"/>
                </a:moveTo>
                <a:cubicBezTo>
                  <a:pt x="349606" y="975532"/>
                  <a:pt x="374317" y="1000242"/>
                  <a:pt x="374317" y="1030723"/>
                </a:cubicBezTo>
                <a:cubicBezTo>
                  <a:pt x="374317" y="1061204"/>
                  <a:pt x="349606" y="1085914"/>
                  <a:pt x="319124" y="1085914"/>
                </a:cubicBezTo>
                <a:cubicBezTo>
                  <a:pt x="288640" y="1085914"/>
                  <a:pt x="263931" y="1061204"/>
                  <a:pt x="263931" y="1030723"/>
                </a:cubicBezTo>
                <a:cubicBezTo>
                  <a:pt x="263931" y="1000242"/>
                  <a:pt x="288640" y="975532"/>
                  <a:pt x="319124" y="975532"/>
                </a:cubicBezTo>
                <a:close/>
                <a:moveTo>
                  <a:pt x="185492" y="975532"/>
                </a:moveTo>
                <a:cubicBezTo>
                  <a:pt x="215972" y="975532"/>
                  <a:pt x="240682" y="1000242"/>
                  <a:pt x="240682" y="1030723"/>
                </a:cubicBezTo>
                <a:cubicBezTo>
                  <a:pt x="240682" y="1061204"/>
                  <a:pt x="215972" y="1085914"/>
                  <a:pt x="185492" y="1085914"/>
                </a:cubicBezTo>
                <a:cubicBezTo>
                  <a:pt x="155010" y="1085914"/>
                  <a:pt x="130299" y="1061204"/>
                  <a:pt x="130299" y="1030723"/>
                </a:cubicBezTo>
                <a:cubicBezTo>
                  <a:pt x="130299" y="1000242"/>
                  <a:pt x="155010" y="975532"/>
                  <a:pt x="185492" y="975532"/>
                </a:cubicBezTo>
                <a:close/>
                <a:moveTo>
                  <a:pt x="55197" y="975532"/>
                </a:moveTo>
                <a:cubicBezTo>
                  <a:pt x="85679" y="975532"/>
                  <a:pt x="110388" y="1000242"/>
                  <a:pt x="110388" y="1030723"/>
                </a:cubicBezTo>
                <a:cubicBezTo>
                  <a:pt x="110388" y="1061204"/>
                  <a:pt x="85679" y="1085914"/>
                  <a:pt x="55197" y="1085914"/>
                </a:cubicBezTo>
                <a:cubicBezTo>
                  <a:pt x="24715" y="1085914"/>
                  <a:pt x="7" y="1061204"/>
                  <a:pt x="7" y="1030723"/>
                </a:cubicBezTo>
                <a:cubicBezTo>
                  <a:pt x="7" y="1000242"/>
                  <a:pt x="24715" y="975532"/>
                  <a:pt x="55197" y="975532"/>
                </a:cubicBezTo>
                <a:close/>
                <a:moveTo>
                  <a:pt x="9469710" y="855263"/>
                </a:moveTo>
                <a:cubicBezTo>
                  <a:pt x="9500192" y="855263"/>
                  <a:pt x="9524902" y="879973"/>
                  <a:pt x="9524902" y="910454"/>
                </a:cubicBezTo>
                <a:cubicBezTo>
                  <a:pt x="9524902" y="940935"/>
                  <a:pt x="9500192" y="965645"/>
                  <a:pt x="9469710" y="965645"/>
                </a:cubicBezTo>
                <a:cubicBezTo>
                  <a:pt x="9439228" y="965645"/>
                  <a:pt x="9414518" y="940935"/>
                  <a:pt x="9414518" y="910454"/>
                </a:cubicBezTo>
                <a:cubicBezTo>
                  <a:pt x="9414518" y="879973"/>
                  <a:pt x="9439228" y="855263"/>
                  <a:pt x="9469710" y="855263"/>
                </a:cubicBezTo>
                <a:close/>
                <a:moveTo>
                  <a:pt x="9336075" y="855263"/>
                </a:moveTo>
                <a:cubicBezTo>
                  <a:pt x="9366557" y="855263"/>
                  <a:pt x="9391267" y="879973"/>
                  <a:pt x="9391267" y="910454"/>
                </a:cubicBezTo>
                <a:cubicBezTo>
                  <a:pt x="9391267" y="940935"/>
                  <a:pt x="9366557" y="965645"/>
                  <a:pt x="9336075" y="965645"/>
                </a:cubicBezTo>
                <a:cubicBezTo>
                  <a:pt x="9305593" y="965645"/>
                  <a:pt x="9280883" y="940935"/>
                  <a:pt x="9280883" y="910454"/>
                </a:cubicBezTo>
                <a:cubicBezTo>
                  <a:pt x="9280883" y="879973"/>
                  <a:pt x="9305593" y="855263"/>
                  <a:pt x="9336075" y="855263"/>
                </a:cubicBezTo>
                <a:close/>
                <a:moveTo>
                  <a:pt x="9199100" y="855263"/>
                </a:moveTo>
                <a:cubicBezTo>
                  <a:pt x="9229582" y="855263"/>
                  <a:pt x="9254292" y="879973"/>
                  <a:pt x="9254292" y="910454"/>
                </a:cubicBezTo>
                <a:cubicBezTo>
                  <a:pt x="9254292" y="940935"/>
                  <a:pt x="9229582" y="965645"/>
                  <a:pt x="9199100" y="965645"/>
                </a:cubicBezTo>
                <a:cubicBezTo>
                  <a:pt x="9168618" y="965645"/>
                  <a:pt x="9143908" y="940935"/>
                  <a:pt x="9143908" y="910454"/>
                </a:cubicBezTo>
                <a:cubicBezTo>
                  <a:pt x="9143908" y="879973"/>
                  <a:pt x="9168618" y="855263"/>
                  <a:pt x="9199100" y="855263"/>
                </a:cubicBezTo>
                <a:close/>
                <a:moveTo>
                  <a:pt x="9068806" y="855263"/>
                </a:moveTo>
                <a:cubicBezTo>
                  <a:pt x="9099288" y="855263"/>
                  <a:pt x="9123998" y="879973"/>
                  <a:pt x="9123998" y="910454"/>
                </a:cubicBezTo>
                <a:cubicBezTo>
                  <a:pt x="9123998" y="940935"/>
                  <a:pt x="9099288" y="965645"/>
                  <a:pt x="9068806" y="965645"/>
                </a:cubicBezTo>
                <a:cubicBezTo>
                  <a:pt x="9038324" y="965645"/>
                  <a:pt x="9013614" y="940935"/>
                  <a:pt x="9013614" y="910454"/>
                </a:cubicBezTo>
                <a:cubicBezTo>
                  <a:pt x="9013614" y="879973"/>
                  <a:pt x="9038324" y="855263"/>
                  <a:pt x="9068806" y="855263"/>
                </a:cubicBezTo>
                <a:close/>
                <a:moveTo>
                  <a:pt x="8935170" y="855263"/>
                </a:moveTo>
                <a:cubicBezTo>
                  <a:pt x="8965652" y="855263"/>
                  <a:pt x="8990362" y="879973"/>
                  <a:pt x="8990362" y="910454"/>
                </a:cubicBezTo>
                <a:cubicBezTo>
                  <a:pt x="8990362" y="940935"/>
                  <a:pt x="8965652" y="965645"/>
                  <a:pt x="8935170" y="965645"/>
                </a:cubicBezTo>
                <a:cubicBezTo>
                  <a:pt x="8904688" y="965645"/>
                  <a:pt x="8879978" y="940935"/>
                  <a:pt x="8879978" y="910454"/>
                </a:cubicBezTo>
                <a:cubicBezTo>
                  <a:pt x="8879978" y="879973"/>
                  <a:pt x="8904688" y="855263"/>
                  <a:pt x="8935170" y="855263"/>
                </a:cubicBezTo>
                <a:close/>
                <a:moveTo>
                  <a:pt x="8801536" y="855263"/>
                </a:moveTo>
                <a:cubicBezTo>
                  <a:pt x="8832018" y="855263"/>
                  <a:pt x="8856728" y="879973"/>
                  <a:pt x="8856728" y="910454"/>
                </a:cubicBezTo>
                <a:cubicBezTo>
                  <a:pt x="8856728" y="940935"/>
                  <a:pt x="8832018" y="965645"/>
                  <a:pt x="8801536" y="965645"/>
                </a:cubicBezTo>
                <a:cubicBezTo>
                  <a:pt x="8771054" y="965645"/>
                  <a:pt x="8746344" y="940935"/>
                  <a:pt x="8746344" y="910454"/>
                </a:cubicBezTo>
                <a:cubicBezTo>
                  <a:pt x="8746344" y="879973"/>
                  <a:pt x="8771054" y="855263"/>
                  <a:pt x="8801536" y="855263"/>
                </a:cubicBezTo>
                <a:close/>
                <a:moveTo>
                  <a:pt x="8671243" y="855263"/>
                </a:moveTo>
                <a:cubicBezTo>
                  <a:pt x="8701725" y="855263"/>
                  <a:pt x="8726435" y="879973"/>
                  <a:pt x="8726435" y="910454"/>
                </a:cubicBezTo>
                <a:cubicBezTo>
                  <a:pt x="8726435" y="940935"/>
                  <a:pt x="8701725" y="965645"/>
                  <a:pt x="8671243" y="965645"/>
                </a:cubicBezTo>
                <a:cubicBezTo>
                  <a:pt x="8640761" y="965645"/>
                  <a:pt x="8616051" y="940935"/>
                  <a:pt x="8616051" y="910454"/>
                </a:cubicBezTo>
                <a:cubicBezTo>
                  <a:pt x="8616051" y="879973"/>
                  <a:pt x="8640761" y="855263"/>
                  <a:pt x="8671243" y="855263"/>
                </a:cubicBezTo>
                <a:close/>
                <a:moveTo>
                  <a:pt x="8537609" y="855263"/>
                </a:moveTo>
                <a:cubicBezTo>
                  <a:pt x="8568091" y="855263"/>
                  <a:pt x="8592801" y="879973"/>
                  <a:pt x="8592801" y="910454"/>
                </a:cubicBezTo>
                <a:cubicBezTo>
                  <a:pt x="8592801" y="940935"/>
                  <a:pt x="8568091" y="965645"/>
                  <a:pt x="8537609" y="965645"/>
                </a:cubicBezTo>
                <a:cubicBezTo>
                  <a:pt x="8507127" y="965645"/>
                  <a:pt x="8482417" y="940935"/>
                  <a:pt x="8482417" y="910454"/>
                </a:cubicBezTo>
                <a:cubicBezTo>
                  <a:pt x="8482417" y="879973"/>
                  <a:pt x="8507127" y="855263"/>
                  <a:pt x="8537609" y="855263"/>
                </a:cubicBezTo>
                <a:close/>
                <a:moveTo>
                  <a:pt x="8407315" y="855263"/>
                </a:moveTo>
                <a:cubicBezTo>
                  <a:pt x="8437797" y="855263"/>
                  <a:pt x="8462507" y="879973"/>
                  <a:pt x="8462507" y="910454"/>
                </a:cubicBezTo>
                <a:cubicBezTo>
                  <a:pt x="8462507" y="940935"/>
                  <a:pt x="8437797" y="965645"/>
                  <a:pt x="8407315" y="965645"/>
                </a:cubicBezTo>
                <a:cubicBezTo>
                  <a:pt x="8376833" y="965645"/>
                  <a:pt x="8352123" y="940935"/>
                  <a:pt x="8352123" y="910454"/>
                </a:cubicBezTo>
                <a:cubicBezTo>
                  <a:pt x="8352123" y="879973"/>
                  <a:pt x="8376833" y="855263"/>
                  <a:pt x="8407315" y="855263"/>
                </a:cubicBezTo>
                <a:close/>
                <a:moveTo>
                  <a:pt x="8273681" y="855263"/>
                </a:moveTo>
                <a:cubicBezTo>
                  <a:pt x="8304163" y="855263"/>
                  <a:pt x="8328873" y="879973"/>
                  <a:pt x="8328873" y="910454"/>
                </a:cubicBezTo>
                <a:cubicBezTo>
                  <a:pt x="8328873" y="940935"/>
                  <a:pt x="8304163" y="965645"/>
                  <a:pt x="8273681" y="965645"/>
                </a:cubicBezTo>
                <a:cubicBezTo>
                  <a:pt x="8243199" y="965645"/>
                  <a:pt x="8218489" y="940935"/>
                  <a:pt x="8218489" y="910454"/>
                </a:cubicBezTo>
                <a:cubicBezTo>
                  <a:pt x="8218489" y="879973"/>
                  <a:pt x="8243199" y="855263"/>
                  <a:pt x="8273681" y="855263"/>
                </a:cubicBezTo>
                <a:close/>
                <a:moveTo>
                  <a:pt x="8143386" y="855263"/>
                </a:moveTo>
                <a:cubicBezTo>
                  <a:pt x="8173868" y="855263"/>
                  <a:pt x="8198578" y="879973"/>
                  <a:pt x="8198578" y="910454"/>
                </a:cubicBezTo>
                <a:cubicBezTo>
                  <a:pt x="8198578" y="940935"/>
                  <a:pt x="8173868" y="965645"/>
                  <a:pt x="8143386" y="965645"/>
                </a:cubicBezTo>
                <a:cubicBezTo>
                  <a:pt x="8112904" y="965645"/>
                  <a:pt x="8088194" y="940935"/>
                  <a:pt x="8088194" y="910454"/>
                </a:cubicBezTo>
                <a:cubicBezTo>
                  <a:pt x="8088194" y="879973"/>
                  <a:pt x="8112904" y="855263"/>
                  <a:pt x="8143386" y="855263"/>
                </a:cubicBezTo>
                <a:close/>
                <a:moveTo>
                  <a:pt x="8009752" y="855263"/>
                </a:moveTo>
                <a:cubicBezTo>
                  <a:pt x="8040234" y="855263"/>
                  <a:pt x="8064944" y="879973"/>
                  <a:pt x="8064944" y="910454"/>
                </a:cubicBezTo>
                <a:cubicBezTo>
                  <a:pt x="8064944" y="940935"/>
                  <a:pt x="8040234" y="965645"/>
                  <a:pt x="8009752" y="965645"/>
                </a:cubicBezTo>
                <a:cubicBezTo>
                  <a:pt x="7979270" y="965645"/>
                  <a:pt x="7954560" y="940935"/>
                  <a:pt x="7954560" y="910454"/>
                </a:cubicBezTo>
                <a:cubicBezTo>
                  <a:pt x="7954560" y="879973"/>
                  <a:pt x="7979270" y="855263"/>
                  <a:pt x="8009752" y="855263"/>
                </a:cubicBezTo>
                <a:close/>
                <a:moveTo>
                  <a:pt x="7876117" y="855263"/>
                </a:moveTo>
                <a:cubicBezTo>
                  <a:pt x="7906599" y="855263"/>
                  <a:pt x="7931309" y="879973"/>
                  <a:pt x="7931309" y="910454"/>
                </a:cubicBezTo>
                <a:cubicBezTo>
                  <a:pt x="7931309" y="940935"/>
                  <a:pt x="7906599" y="965645"/>
                  <a:pt x="7876117" y="965645"/>
                </a:cubicBezTo>
                <a:cubicBezTo>
                  <a:pt x="7845635" y="965645"/>
                  <a:pt x="7820925" y="940935"/>
                  <a:pt x="7820925" y="910454"/>
                </a:cubicBezTo>
                <a:cubicBezTo>
                  <a:pt x="7820925" y="879973"/>
                  <a:pt x="7845635" y="855263"/>
                  <a:pt x="7876117" y="855263"/>
                </a:cubicBezTo>
                <a:close/>
                <a:moveTo>
                  <a:pt x="7745822" y="855263"/>
                </a:moveTo>
                <a:cubicBezTo>
                  <a:pt x="7776304" y="855263"/>
                  <a:pt x="7801014" y="879973"/>
                  <a:pt x="7801014" y="910454"/>
                </a:cubicBezTo>
                <a:cubicBezTo>
                  <a:pt x="7801014" y="940935"/>
                  <a:pt x="7776304" y="965645"/>
                  <a:pt x="7745822" y="965645"/>
                </a:cubicBezTo>
                <a:cubicBezTo>
                  <a:pt x="7715340" y="965645"/>
                  <a:pt x="7690630" y="940935"/>
                  <a:pt x="7690630" y="910454"/>
                </a:cubicBezTo>
                <a:cubicBezTo>
                  <a:pt x="7690630" y="879973"/>
                  <a:pt x="7715340" y="855263"/>
                  <a:pt x="7745822" y="855263"/>
                </a:cubicBezTo>
                <a:close/>
                <a:moveTo>
                  <a:pt x="7608849" y="855263"/>
                </a:moveTo>
                <a:cubicBezTo>
                  <a:pt x="7639331" y="855263"/>
                  <a:pt x="7664041" y="879973"/>
                  <a:pt x="7664041" y="910454"/>
                </a:cubicBezTo>
                <a:cubicBezTo>
                  <a:pt x="7664041" y="940935"/>
                  <a:pt x="7639331" y="965645"/>
                  <a:pt x="7608849" y="965645"/>
                </a:cubicBezTo>
                <a:cubicBezTo>
                  <a:pt x="7578367" y="965645"/>
                  <a:pt x="7553657" y="940935"/>
                  <a:pt x="7553657" y="910454"/>
                </a:cubicBezTo>
                <a:cubicBezTo>
                  <a:pt x="7553657" y="879973"/>
                  <a:pt x="7578367" y="855263"/>
                  <a:pt x="7608849" y="855263"/>
                </a:cubicBezTo>
                <a:close/>
                <a:moveTo>
                  <a:pt x="7481895" y="855263"/>
                </a:moveTo>
                <a:cubicBezTo>
                  <a:pt x="7512377" y="855263"/>
                  <a:pt x="7537087" y="879973"/>
                  <a:pt x="7537087" y="910454"/>
                </a:cubicBezTo>
                <a:cubicBezTo>
                  <a:pt x="7537087" y="940935"/>
                  <a:pt x="7512377" y="965645"/>
                  <a:pt x="7481895" y="965645"/>
                </a:cubicBezTo>
                <a:cubicBezTo>
                  <a:pt x="7451413" y="965645"/>
                  <a:pt x="7426703" y="940935"/>
                  <a:pt x="7426703" y="910454"/>
                </a:cubicBezTo>
                <a:cubicBezTo>
                  <a:pt x="7426703" y="879973"/>
                  <a:pt x="7451413" y="855263"/>
                  <a:pt x="7481895" y="855263"/>
                </a:cubicBezTo>
                <a:close/>
                <a:moveTo>
                  <a:pt x="7341578" y="855263"/>
                </a:moveTo>
                <a:cubicBezTo>
                  <a:pt x="7372060" y="855263"/>
                  <a:pt x="7396770" y="879973"/>
                  <a:pt x="7396770" y="910454"/>
                </a:cubicBezTo>
                <a:cubicBezTo>
                  <a:pt x="7396770" y="940935"/>
                  <a:pt x="7372060" y="965645"/>
                  <a:pt x="7341578" y="965645"/>
                </a:cubicBezTo>
                <a:cubicBezTo>
                  <a:pt x="7311096" y="965645"/>
                  <a:pt x="7286386" y="940935"/>
                  <a:pt x="7286386" y="910454"/>
                </a:cubicBezTo>
                <a:cubicBezTo>
                  <a:pt x="7286386" y="879973"/>
                  <a:pt x="7311096" y="855263"/>
                  <a:pt x="7341578" y="855263"/>
                </a:cubicBezTo>
                <a:close/>
                <a:moveTo>
                  <a:pt x="7211285" y="855263"/>
                </a:moveTo>
                <a:cubicBezTo>
                  <a:pt x="7241767" y="855263"/>
                  <a:pt x="7266477" y="879973"/>
                  <a:pt x="7266477" y="910454"/>
                </a:cubicBezTo>
                <a:cubicBezTo>
                  <a:pt x="7266477" y="940935"/>
                  <a:pt x="7241767" y="965645"/>
                  <a:pt x="7211285" y="965645"/>
                </a:cubicBezTo>
                <a:cubicBezTo>
                  <a:pt x="7180803" y="965645"/>
                  <a:pt x="7156093" y="940935"/>
                  <a:pt x="7156093" y="910454"/>
                </a:cubicBezTo>
                <a:cubicBezTo>
                  <a:pt x="7156093" y="879973"/>
                  <a:pt x="7180803" y="855263"/>
                  <a:pt x="7211285" y="855263"/>
                </a:cubicBezTo>
                <a:close/>
                <a:moveTo>
                  <a:pt x="7080993" y="855263"/>
                </a:moveTo>
                <a:cubicBezTo>
                  <a:pt x="7111475" y="855263"/>
                  <a:pt x="7136185" y="879973"/>
                  <a:pt x="7136185" y="910454"/>
                </a:cubicBezTo>
                <a:cubicBezTo>
                  <a:pt x="7136185" y="940935"/>
                  <a:pt x="7111475" y="965645"/>
                  <a:pt x="7080993" y="965645"/>
                </a:cubicBezTo>
                <a:cubicBezTo>
                  <a:pt x="7050511" y="965645"/>
                  <a:pt x="7025801" y="940935"/>
                  <a:pt x="7025801" y="910454"/>
                </a:cubicBezTo>
                <a:cubicBezTo>
                  <a:pt x="7025801" y="879973"/>
                  <a:pt x="7050511" y="855263"/>
                  <a:pt x="7080993" y="855263"/>
                </a:cubicBezTo>
                <a:close/>
                <a:moveTo>
                  <a:pt x="6947357" y="855263"/>
                </a:moveTo>
                <a:cubicBezTo>
                  <a:pt x="6977839" y="855263"/>
                  <a:pt x="7002549" y="879973"/>
                  <a:pt x="7002549" y="910454"/>
                </a:cubicBezTo>
                <a:cubicBezTo>
                  <a:pt x="7002549" y="940935"/>
                  <a:pt x="6977839" y="965645"/>
                  <a:pt x="6947357" y="965645"/>
                </a:cubicBezTo>
                <a:cubicBezTo>
                  <a:pt x="6916875" y="965645"/>
                  <a:pt x="6892165" y="940935"/>
                  <a:pt x="6892165" y="910454"/>
                </a:cubicBezTo>
                <a:cubicBezTo>
                  <a:pt x="6892165" y="879973"/>
                  <a:pt x="6916875" y="855263"/>
                  <a:pt x="6947357" y="855263"/>
                </a:cubicBezTo>
                <a:close/>
                <a:moveTo>
                  <a:pt x="6817063" y="855263"/>
                </a:moveTo>
                <a:cubicBezTo>
                  <a:pt x="6847545" y="855263"/>
                  <a:pt x="6872255" y="879973"/>
                  <a:pt x="6872255" y="910454"/>
                </a:cubicBezTo>
                <a:cubicBezTo>
                  <a:pt x="6872255" y="940935"/>
                  <a:pt x="6847545" y="965645"/>
                  <a:pt x="6817063" y="965645"/>
                </a:cubicBezTo>
                <a:cubicBezTo>
                  <a:pt x="6786581" y="965645"/>
                  <a:pt x="6761871" y="940935"/>
                  <a:pt x="6761871" y="910454"/>
                </a:cubicBezTo>
                <a:cubicBezTo>
                  <a:pt x="6761871" y="879973"/>
                  <a:pt x="6786581" y="855263"/>
                  <a:pt x="6817063" y="855263"/>
                </a:cubicBezTo>
                <a:close/>
                <a:moveTo>
                  <a:pt x="6683430" y="855263"/>
                </a:moveTo>
                <a:cubicBezTo>
                  <a:pt x="6713912" y="855263"/>
                  <a:pt x="6738622" y="879973"/>
                  <a:pt x="6738622" y="910454"/>
                </a:cubicBezTo>
                <a:cubicBezTo>
                  <a:pt x="6738622" y="940935"/>
                  <a:pt x="6713912" y="965645"/>
                  <a:pt x="6683430" y="965645"/>
                </a:cubicBezTo>
                <a:cubicBezTo>
                  <a:pt x="6652948" y="965645"/>
                  <a:pt x="6628238" y="940935"/>
                  <a:pt x="6628238" y="910454"/>
                </a:cubicBezTo>
                <a:cubicBezTo>
                  <a:pt x="6628238" y="879973"/>
                  <a:pt x="6652948" y="855263"/>
                  <a:pt x="6683430" y="855263"/>
                </a:cubicBezTo>
                <a:close/>
                <a:moveTo>
                  <a:pt x="6553135" y="855263"/>
                </a:moveTo>
                <a:cubicBezTo>
                  <a:pt x="6583617" y="855263"/>
                  <a:pt x="6608327" y="879973"/>
                  <a:pt x="6608327" y="910454"/>
                </a:cubicBezTo>
                <a:cubicBezTo>
                  <a:pt x="6608327" y="940935"/>
                  <a:pt x="6583617" y="965645"/>
                  <a:pt x="6553135" y="965645"/>
                </a:cubicBezTo>
                <a:cubicBezTo>
                  <a:pt x="6522653" y="965645"/>
                  <a:pt x="6497943" y="940935"/>
                  <a:pt x="6497943" y="910454"/>
                </a:cubicBezTo>
                <a:cubicBezTo>
                  <a:pt x="6497943" y="879973"/>
                  <a:pt x="6522653" y="855263"/>
                  <a:pt x="6553135" y="855263"/>
                </a:cubicBezTo>
                <a:close/>
                <a:moveTo>
                  <a:pt x="6419502" y="855263"/>
                </a:moveTo>
                <a:cubicBezTo>
                  <a:pt x="6449984" y="855263"/>
                  <a:pt x="6474694" y="879973"/>
                  <a:pt x="6474694" y="910454"/>
                </a:cubicBezTo>
                <a:cubicBezTo>
                  <a:pt x="6474694" y="940935"/>
                  <a:pt x="6449984" y="965645"/>
                  <a:pt x="6419502" y="965645"/>
                </a:cubicBezTo>
                <a:cubicBezTo>
                  <a:pt x="6389020" y="965645"/>
                  <a:pt x="6364310" y="940935"/>
                  <a:pt x="6364310" y="910454"/>
                </a:cubicBezTo>
                <a:cubicBezTo>
                  <a:pt x="6364310" y="879973"/>
                  <a:pt x="6389020" y="855263"/>
                  <a:pt x="6419502" y="855263"/>
                </a:cubicBezTo>
                <a:close/>
                <a:moveTo>
                  <a:pt x="6289206" y="855263"/>
                </a:moveTo>
                <a:cubicBezTo>
                  <a:pt x="6319688" y="855263"/>
                  <a:pt x="6344398" y="879973"/>
                  <a:pt x="6344398" y="910454"/>
                </a:cubicBezTo>
                <a:cubicBezTo>
                  <a:pt x="6344398" y="940935"/>
                  <a:pt x="6319688" y="965645"/>
                  <a:pt x="6289206" y="965645"/>
                </a:cubicBezTo>
                <a:cubicBezTo>
                  <a:pt x="6258724" y="965645"/>
                  <a:pt x="6234014" y="940935"/>
                  <a:pt x="6234014" y="910454"/>
                </a:cubicBezTo>
                <a:cubicBezTo>
                  <a:pt x="6234014" y="879973"/>
                  <a:pt x="6258724" y="855263"/>
                  <a:pt x="6289206" y="855263"/>
                </a:cubicBezTo>
                <a:close/>
                <a:moveTo>
                  <a:pt x="6155571" y="855263"/>
                </a:moveTo>
                <a:cubicBezTo>
                  <a:pt x="6186053" y="855263"/>
                  <a:pt x="6210763" y="879973"/>
                  <a:pt x="6210763" y="910454"/>
                </a:cubicBezTo>
                <a:cubicBezTo>
                  <a:pt x="6210763" y="940935"/>
                  <a:pt x="6186053" y="965645"/>
                  <a:pt x="6155571" y="965645"/>
                </a:cubicBezTo>
                <a:cubicBezTo>
                  <a:pt x="6125089" y="965645"/>
                  <a:pt x="6100379" y="940935"/>
                  <a:pt x="6100379" y="910454"/>
                </a:cubicBezTo>
                <a:cubicBezTo>
                  <a:pt x="6100379" y="879973"/>
                  <a:pt x="6125089" y="855263"/>
                  <a:pt x="6155571" y="855263"/>
                </a:cubicBezTo>
                <a:close/>
                <a:moveTo>
                  <a:pt x="6021938" y="855263"/>
                </a:moveTo>
                <a:cubicBezTo>
                  <a:pt x="6052420" y="855263"/>
                  <a:pt x="6077130" y="879973"/>
                  <a:pt x="6077130" y="910454"/>
                </a:cubicBezTo>
                <a:cubicBezTo>
                  <a:pt x="6077130" y="940935"/>
                  <a:pt x="6052420" y="965645"/>
                  <a:pt x="6021938" y="965645"/>
                </a:cubicBezTo>
                <a:cubicBezTo>
                  <a:pt x="5991456" y="965645"/>
                  <a:pt x="5966746" y="940935"/>
                  <a:pt x="5966746" y="910454"/>
                </a:cubicBezTo>
                <a:cubicBezTo>
                  <a:pt x="5966746" y="879973"/>
                  <a:pt x="5991456" y="855263"/>
                  <a:pt x="6021938" y="855263"/>
                </a:cubicBezTo>
                <a:close/>
                <a:moveTo>
                  <a:pt x="5884961" y="855263"/>
                </a:moveTo>
                <a:cubicBezTo>
                  <a:pt x="5915443" y="855263"/>
                  <a:pt x="5940153" y="879973"/>
                  <a:pt x="5940153" y="910454"/>
                </a:cubicBezTo>
                <a:cubicBezTo>
                  <a:pt x="5940153" y="940935"/>
                  <a:pt x="5915443" y="965645"/>
                  <a:pt x="5884961" y="965645"/>
                </a:cubicBezTo>
                <a:cubicBezTo>
                  <a:pt x="5854479" y="965645"/>
                  <a:pt x="5829769" y="940935"/>
                  <a:pt x="5829769" y="910454"/>
                </a:cubicBezTo>
                <a:cubicBezTo>
                  <a:pt x="5829769" y="879973"/>
                  <a:pt x="5854479" y="855263"/>
                  <a:pt x="5884961" y="855263"/>
                </a:cubicBezTo>
                <a:close/>
                <a:moveTo>
                  <a:pt x="5754668" y="855263"/>
                </a:moveTo>
                <a:cubicBezTo>
                  <a:pt x="5785150" y="855263"/>
                  <a:pt x="5809860" y="879973"/>
                  <a:pt x="5809860" y="910454"/>
                </a:cubicBezTo>
                <a:cubicBezTo>
                  <a:pt x="5809860" y="940935"/>
                  <a:pt x="5785150" y="965645"/>
                  <a:pt x="5754668" y="965645"/>
                </a:cubicBezTo>
                <a:cubicBezTo>
                  <a:pt x="5724186" y="965645"/>
                  <a:pt x="5699476" y="940935"/>
                  <a:pt x="5699476" y="910454"/>
                </a:cubicBezTo>
                <a:cubicBezTo>
                  <a:pt x="5699476" y="879973"/>
                  <a:pt x="5724186" y="855263"/>
                  <a:pt x="5754668" y="855263"/>
                </a:cubicBezTo>
                <a:close/>
                <a:moveTo>
                  <a:pt x="5621034" y="855263"/>
                </a:moveTo>
                <a:cubicBezTo>
                  <a:pt x="5651516" y="855263"/>
                  <a:pt x="5676226" y="879973"/>
                  <a:pt x="5676226" y="910454"/>
                </a:cubicBezTo>
                <a:cubicBezTo>
                  <a:pt x="5676226" y="940935"/>
                  <a:pt x="5651516" y="965645"/>
                  <a:pt x="5621034" y="965645"/>
                </a:cubicBezTo>
                <a:cubicBezTo>
                  <a:pt x="5590552" y="965645"/>
                  <a:pt x="5565842" y="940935"/>
                  <a:pt x="5565842" y="910454"/>
                </a:cubicBezTo>
                <a:cubicBezTo>
                  <a:pt x="5565842" y="879973"/>
                  <a:pt x="5590552" y="855263"/>
                  <a:pt x="5621034" y="855263"/>
                </a:cubicBezTo>
                <a:close/>
                <a:moveTo>
                  <a:pt x="5487399" y="855263"/>
                </a:moveTo>
                <a:cubicBezTo>
                  <a:pt x="5517881" y="855263"/>
                  <a:pt x="5542591" y="879973"/>
                  <a:pt x="5542591" y="910454"/>
                </a:cubicBezTo>
                <a:cubicBezTo>
                  <a:pt x="5542591" y="940935"/>
                  <a:pt x="5517881" y="965645"/>
                  <a:pt x="5487399" y="965645"/>
                </a:cubicBezTo>
                <a:cubicBezTo>
                  <a:pt x="5456917" y="965645"/>
                  <a:pt x="5432207" y="940935"/>
                  <a:pt x="5432207" y="910454"/>
                </a:cubicBezTo>
                <a:cubicBezTo>
                  <a:pt x="5432207" y="879973"/>
                  <a:pt x="5456917" y="855263"/>
                  <a:pt x="5487399" y="855263"/>
                </a:cubicBezTo>
                <a:close/>
                <a:moveTo>
                  <a:pt x="5357105" y="855263"/>
                </a:moveTo>
                <a:cubicBezTo>
                  <a:pt x="5387587" y="855263"/>
                  <a:pt x="5412297" y="879973"/>
                  <a:pt x="5412297" y="910454"/>
                </a:cubicBezTo>
                <a:cubicBezTo>
                  <a:pt x="5412297" y="940935"/>
                  <a:pt x="5387587" y="965645"/>
                  <a:pt x="5357105" y="965645"/>
                </a:cubicBezTo>
                <a:cubicBezTo>
                  <a:pt x="5326623" y="965645"/>
                  <a:pt x="5301913" y="940935"/>
                  <a:pt x="5301913" y="910454"/>
                </a:cubicBezTo>
                <a:cubicBezTo>
                  <a:pt x="5301913" y="879973"/>
                  <a:pt x="5326623" y="855263"/>
                  <a:pt x="5357105" y="855263"/>
                </a:cubicBezTo>
                <a:close/>
                <a:moveTo>
                  <a:pt x="5223472" y="855263"/>
                </a:moveTo>
                <a:cubicBezTo>
                  <a:pt x="5253954" y="855263"/>
                  <a:pt x="5278664" y="879973"/>
                  <a:pt x="5278664" y="910454"/>
                </a:cubicBezTo>
                <a:cubicBezTo>
                  <a:pt x="5278664" y="940935"/>
                  <a:pt x="5253954" y="965645"/>
                  <a:pt x="5223472" y="965645"/>
                </a:cubicBezTo>
                <a:cubicBezTo>
                  <a:pt x="5192990" y="965645"/>
                  <a:pt x="5168280" y="940935"/>
                  <a:pt x="5168280" y="910454"/>
                </a:cubicBezTo>
                <a:cubicBezTo>
                  <a:pt x="5168280" y="879973"/>
                  <a:pt x="5192990" y="855263"/>
                  <a:pt x="5223472" y="855263"/>
                </a:cubicBezTo>
                <a:close/>
                <a:moveTo>
                  <a:pt x="5093178" y="855263"/>
                </a:moveTo>
                <a:cubicBezTo>
                  <a:pt x="5123660" y="855263"/>
                  <a:pt x="5148370" y="879973"/>
                  <a:pt x="5148370" y="910454"/>
                </a:cubicBezTo>
                <a:cubicBezTo>
                  <a:pt x="5148370" y="940935"/>
                  <a:pt x="5123660" y="965645"/>
                  <a:pt x="5093178" y="965645"/>
                </a:cubicBezTo>
                <a:cubicBezTo>
                  <a:pt x="5062696" y="965645"/>
                  <a:pt x="5037986" y="940935"/>
                  <a:pt x="5037986" y="910454"/>
                </a:cubicBezTo>
                <a:cubicBezTo>
                  <a:pt x="5037986" y="879973"/>
                  <a:pt x="5062696" y="855263"/>
                  <a:pt x="5093178" y="855263"/>
                </a:cubicBezTo>
                <a:close/>
                <a:moveTo>
                  <a:pt x="4161076" y="855263"/>
                </a:moveTo>
                <a:cubicBezTo>
                  <a:pt x="4191558" y="855263"/>
                  <a:pt x="4216268" y="879973"/>
                  <a:pt x="4216268" y="910454"/>
                </a:cubicBezTo>
                <a:cubicBezTo>
                  <a:pt x="4216268" y="940935"/>
                  <a:pt x="4191558" y="965645"/>
                  <a:pt x="4161076" y="965645"/>
                </a:cubicBezTo>
                <a:cubicBezTo>
                  <a:pt x="4130594" y="965645"/>
                  <a:pt x="4105884" y="940935"/>
                  <a:pt x="4105884" y="910454"/>
                </a:cubicBezTo>
                <a:cubicBezTo>
                  <a:pt x="4105884" y="879973"/>
                  <a:pt x="4130594" y="855263"/>
                  <a:pt x="4161076" y="855263"/>
                </a:cubicBezTo>
                <a:close/>
                <a:moveTo>
                  <a:pt x="3633218" y="855263"/>
                </a:moveTo>
                <a:cubicBezTo>
                  <a:pt x="3663700" y="855263"/>
                  <a:pt x="3688410" y="879973"/>
                  <a:pt x="3688410" y="910454"/>
                </a:cubicBezTo>
                <a:cubicBezTo>
                  <a:pt x="3688410" y="940935"/>
                  <a:pt x="3663700" y="965645"/>
                  <a:pt x="3633218" y="965645"/>
                </a:cubicBezTo>
                <a:cubicBezTo>
                  <a:pt x="3602736" y="965645"/>
                  <a:pt x="3578026" y="940935"/>
                  <a:pt x="3578026" y="910454"/>
                </a:cubicBezTo>
                <a:cubicBezTo>
                  <a:pt x="3578026" y="879973"/>
                  <a:pt x="3602736" y="855263"/>
                  <a:pt x="3633218" y="855263"/>
                </a:cubicBezTo>
                <a:close/>
                <a:moveTo>
                  <a:pt x="3499586" y="855263"/>
                </a:moveTo>
                <a:cubicBezTo>
                  <a:pt x="3530068" y="855263"/>
                  <a:pt x="3554778" y="879973"/>
                  <a:pt x="3554778" y="910454"/>
                </a:cubicBezTo>
                <a:cubicBezTo>
                  <a:pt x="3554778" y="940935"/>
                  <a:pt x="3530068" y="965645"/>
                  <a:pt x="3499586" y="965645"/>
                </a:cubicBezTo>
                <a:cubicBezTo>
                  <a:pt x="3469104" y="965645"/>
                  <a:pt x="3444394" y="940935"/>
                  <a:pt x="3444394" y="910454"/>
                </a:cubicBezTo>
                <a:cubicBezTo>
                  <a:pt x="3444394" y="879973"/>
                  <a:pt x="3469104" y="855263"/>
                  <a:pt x="3499586" y="855263"/>
                </a:cubicBezTo>
                <a:close/>
                <a:moveTo>
                  <a:pt x="3369290" y="855263"/>
                </a:moveTo>
                <a:cubicBezTo>
                  <a:pt x="3399772" y="855263"/>
                  <a:pt x="3424482" y="879973"/>
                  <a:pt x="3424482" y="910454"/>
                </a:cubicBezTo>
                <a:cubicBezTo>
                  <a:pt x="3424482" y="940935"/>
                  <a:pt x="3399772" y="965645"/>
                  <a:pt x="3369290" y="965645"/>
                </a:cubicBezTo>
                <a:cubicBezTo>
                  <a:pt x="3338808" y="965645"/>
                  <a:pt x="3314098" y="940935"/>
                  <a:pt x="3314098" y="910454"/>
                </a:cubicBezTo>
                <a:cubicBezTo>
                  <a:pt x="3314098" y="879973"/>
                  <a:pt x="3338808" y="855263"/>
                  <a:pt x="3369290" y="855263"/>
                </a:cubicBezTo>
                <a:close/>
                <a:moveTo>
                  <a:pt x="2834849" y="855263"/>
                </a:moveTo>
                <a:cubicBezTo>
                  <a:pt x="2865329" y="855263"/>
                  <a:pt x="2890040" y="879973"/>
                  <a:pt x="2890040" y="910454"/>
                </a:cubicBezTo>
                <a:cubicBezTo>
                  <a:pt x="2890040" y="940935"/>
                  <a:pt x="2865329" y="965645"/>
                  <a:pt x="2834849" y="965645"/>
                </a:cubicBezTo>
                <a:cubicBezTo>
                  <a:pt x="2804367" y="965645"/>
                  <a:pt x="2779655" y="940935"/>
                  <a:pt x="2779655" y="910454"/>
                </a:cubicBezTo>
                <a:cubicBezTo>
                  <a:pt x="2779655" y="879973"/>
                  <a:pt x="2804367" y="855263"/>
                  <a:pt x="2834849" y="855263"/>
                </a:cubicBezTo>
                <a:close/>
                <a:moveTo>
                  <a:pt x="2707895" y="855263"/>
                </a:moveTo>
                <a:cubicBezTo>
                  <a:pt x="2738377" y="855263"/>
                  <a:pt x="2763087" y="879973"/>
                  <a:pt x="2763087" y="910454"/>
                </a:cubicBezTo>
                <a:cubicBezTo>
                  <a:pt x="2763087" y="940935"/>
                  <a:pt x="2738377" y="965645"/>
                  <a:pt x="2707895" y="965645"/>
                </a:cubicBezTo>
                <a:cubicBezTo>
                  <a:pt x="2677411" y="965645"/>
                  <a:pt x="2652702" y="940935"/>
                  <a:pt x="2652702" y="910454"/>
                </a:cubicBezTo>
                <a:cubicBezTo>
                  <a:pt x="2652702" y="879973"/>
                  <a:pt x="2677411" y="855263"/>
                  <a:pt x="2707895" y="855263"/>
                </a:cubicBezTo>
                <a:close/>
                <a:moveTo>
                  <a:pt x="2570919" y="855263"/>
                </a:moveTo>
                <a:cubicBezTo>
                  <a:pt x="2601400" y="855263"/>
                  <a:pt x="2626110" y="879973"/>
                  <a:pt x="2626110" y="910454"/>
                </a:cubicBezTo>
                <a:cubicBezTo>
                  <a:pt x="2626110" y="940935"/>
                  <a:pt x="2601400" y="965645"/>
                  <a:pt x="2570919" y="965645"/>
                </a:cubicBezTo>
                <a:cubicBezTo>
                  <a:pt x="2540436" y="965645"/>
                  <a:pt x="2515724" y="940935"/>
                  <a:pt x="2515724" y="910454"/>
                </a:cubicBezTo>
                <a:cubicBezTo>
                  <a:pt x="2515724" y="879973"/>
                  <a:pt x="2540436" y="855263"/>
                  <a:pt x="2570919" y="855263"/>
                </a:cubicBezTo>
                <a:close/>
                <a:moveTo>
                  <a:pt x="2303651" y="855263"/>
                </a:moveTo>
                <a:cubicBezTo>
                  <a:pt x="2334134" y="855263"/>
                  <a:pt x="2358843" y="879973"/>
                  <a:pt x="2358843" y="910454"/>
                </a:cubicBezTo>
                <a:cubicBezTo>
                  <a:pt x="2358843" y="940935"/>
                  <a:pt x="2334134" y="965645"/>
                  <a:pt x="2303651" y="965645"/>
                </a:cubicBezTo>
                <a:cubicBezTo>
                  <a:pt x="2273169" y="965645"/>
                  <a:pt x="2248461" y="940935"/>
                  <a:pt x="2248461" y="910454"/>
                </a:cubicBezTo>
                <a:cubicBezTo>
                  <a:pt x="2248461" y="879973"/>
                  <a:pt x="2273169" y="855263"/>
                  <a:pt x="2303651" y="855263"/>
                </a:cubicBezTo>
                <a:close/>
                <a:moveTo>
                  <a:pt x="2173362" y="855263"/>
                </a:moveTo>
                <a:cubicBezTo>
                  <a:pt x="2203845" y="855263"/>
                  <a:pt x="2228554" y="879973"/>
                  <a:pt x="2228554" y="910454"/>
                </a:cubicBezTo>
                <a:cubicBezTo>
                  <a:pt x="2228554" y="940935"/>
                  <a:pt x="2203845" y="965645"/>
                  <a:pt x="2173362" y="965645"/>
                </a:cubicBezTo>
                <a:cubicBezTo>
                  <a:pt x="2142879" y="965645"/>
                  <a:pt x="2118170" y="940935"/>
                  <a:pt x="2118170" y="910454"/>
                </a:cubicBezTo>
                <a:cubicBezTo>
                  <a:pt x="2118170" y="879973"/>
                  <a:pt x="2142879" y="855263"/>
                  <a:pt x="2173362" y="855263"/>
                </a:cubicBezTo>
                <a:close/>
                <a:moveTo>
                  <a:pt x="2039725" y="855263"/>
                </a:moveTo>
                <a:cubicBezTo>
                  <a:pt x="2070208" y="855263"/>
                  <a:pt x="2094919" y="879973"/>
                  <a:pt x="2094919" y="910454"/>
                </a:cubicBezTo>
                <a:cubicBezTo>
                  <a:pt x="2094919" y="940935"/>
                  <a:pt x="2070208" y="965645"/>
                  <a:pt x="2039725" y="965645"/>
                </a:cubicBezTo>
                <a:cubicBezTo>
                  <a:pt x="2009244" y="965645"/>
                  <a:pt x="1984533" y="940935"/>
                  <a:pt x="1984533" y="910454"/>
                </a:cubicBezTo>
                <a:cubicBezTo>
                  <a:pt x="1984533" y="879973"/>
                  <a:pt x="2009244" y="855263"/>
                  <a:pt x="2039725" y="855263"/>
                </a:cubicBezTo>
                <a:close/>
                <a:moveTo>
                  <a:pt x="1909428" y="855263"/>
                </a:moveTo>
                <a:cubicBezTo>
                  <a:pt x="1939911" y="855263"/>
                  <a:pt x="1964620" y="879973"/>
                  <a:pt x="1964620" y="910454"/>
                </a:cubicBezTo>
                <a:cubicBezTo>
                  <a:pt x="1964620" y="940935"/>
                  <a:pt x="1939911" y="965645"/>
                  <a:pt x="1909428" y="965645"/>
                </a:cubicBezTo>
                <a:cubicBezTo>
                  <a:pt x="1878945" y="965645"/>
                  <a:pt x="1854234" y="940935"/>
                  <a:pt x="1854234" y="910454"/>
                </a:cubicBezTo>
                <a:cubicBezTo>
                  <a:pt x="1854234" y="879973"/>
                  <a:pt x="1878945" y="855263"/>
                  <a:pt x="1909428" y="855263"/>
                </a:cubicBezTo>
                <a:close/>
                <a:moveTo>
                  <a:pt x="1779130" y="855263"/>
                </a:moveTo>
                <a:cubicBezTo>
                  <a:pt x="1809614" y="855263"/>
                  <a:pt x="1834324" y="879973"/>
                  <a:pt x="1834324" y="910454"/>
                </a:cubicBezTo>
                <a:cubicBezTo>
                  <a:pt x="1834324" y="940935"/>
                  <a:pt x="1809614" y="965645"/>
                  <a:pt x="1779130" y="965645"/>
                </a:cubicBezTo>
                <a:cubicBezTo>
                  <a:pt x="1748649" y="965645"/>
                  <a:pt x="1723937" y="940935"/>
                  <a:pt x="1723937" y="910454"/>
                </a:cubicBezTo>
                <a:cubicBezTo>
                  <a:pt x="1723937" y="879973"/>
                  <a:pt x="1748649" y="855263"/>
                  <a:pt x="1779130" y="855263"/>
                </a:cubicBezTo>
                <a:close/>
                <a:moveTo>
                  <a:pt x="1645495" y="855263"/>
                </a:moveTo>
                <a:cubicBezTo>
                  <a:pt x="1675980" y="855263"/>
                  <a:pt x="1700693" y="879973"/>
                  <a:pt x="1700693" y="910454"/>
                </a:cubicBezTo>
                <a:cubicBezTo>
                  <a:pt x="1700693" y="940935"/>
                  <a:pt x="1675980" y="965645"/>
                  <a:pt x="1645495" y="965645"/>
                </a:cubicBezTo>
                <a:cubicBezTo>
                  <a:pt x="1615015" y="965645"/>
                  <a:pt x="1590303" y="940935"/>
                  <a:pt x="1590303" y="910454"/>
                </a:cubicBezTo>
                <a:cubicBezTo>
                  <a:pt x="1590303" y="879973"/>
                  <a:pt x="1615015" y="855263"/>
                  <a:pt x="1645495" y="855263"/>
                </a:cubicBezTo>
                <a:close/>
                <a:moveTo>
                  <a:pt x="1515206" y="855263"/>
                </a:moveTo>
                <a:cubicBezTo>
                  <a:pt x="1545685" y="855263"/>
                  <a:pt x="1570391" y="879973"/>
                  <a:pt x="1570391" y="910454"/>
                </a:cubicBezTo>
                <a:cubicBezTo>
                  <a:pt x="1570391" y="940935"/>
                  <a:pt x="1545685" y="965645"/>
                  <a:pt x="1515206" y="965645"/>
                </a:cubicBezTo>
                <a:cubicBezTo>
                  <a:pt x="1484723" y="965645"/>
                  <a:pt x="1460009" y="940935"/>
                  <a:pt x="1460009" y="910454"/>
                </a:cubicBezTo>
                <a:cubicBezTo>
                  <a:pt x="1460009" y="879973"/>
                  <a:pt x="1484723" y="855263"/>
                  <a:pt x="1515206" y="855263"/>
                </a:cubicBezTo>
                <a:close/>
                <a:moveTo>
                  <a:pt x="1381566" y="855263"/>
                </a:moveTo>
                <a:cubicBezTo>
                  <a:pt x="1412046" y="855263"/>
                  <a:pt x="1436758" y="879973"/>
                  <a:pt x="1436758" y="910454"/>
                </a:cubicBezTo>
                <a:cubicBezTo>
                  <a:pt x="1436758" y="940935"/>
                  <a:pt x="1412046" y="965645"/>
                  <a:pt x="1381566" y="965645"/>
                </a:cubicBezTo>
                <a:cubicBezTo>
                  <a:pt x="1351086" y="965645"/>
                  <a:pt x="1326375" y="940935"/>
                  <a:pt x="1326375" y="910454"/>
                </a:cubicBezTo>
                <a:cubicBezTo>
                  <a:pt x="1326375" y="879973"/>
                  <a:pt x="1351086" y="855263"/>
                  <a:pt x="1381566" y="855263"/>
                </a:cubicBezTo>
                <a:close/>
                <a:moveTo>
                  <a:pt x="1251271" y="855263"/>
                </a:moveTo>
                <a:cubicBezTo>
                  <a:pt x="1281752" y="855263"/>
                  <a:pt x="1306464" y="879973"/>
                  <a:pt x="1306464" y="910454"/>
                </a:cubicBezTo>
                <a:cubicBezTo>
                  <a:pt x="1306464" y="940935"/>
                  <a:pt x="1281752" y="965645"/>
                  <a:pt x="1251271" y="965645"/>
                </a:cubicBezTo>
                <a:cubicBezTo>
                  <a:pt x="1220788" y="965645"/>
                  <a:pt x="1196078" y="940935"/>
                  <a:pt x="1196078" y="910454"/>
                </a:cubicBezTo>
                <a:cubicBezTo>
                  <a:pt x="1196078" y="879973"/>
                  <a:pt x="1220788" y="855263"/>
                  <a:pt x="1251271" y="855263"/>
                </a:cubicBezTo>
                <a:close/>
                <a:moveTo>
                  <a:pt x="1117634" y="855263"/>
                </a:moveTo>
                <a:cubicBezTo>
                  <a:pt x="1148117" y="855263"/>
                  <a:pt x="1172828" y="879973"/>
                  <a:pt x="1172828" y="910454"/>
                </a:cubicBezTo>
                <a:cubicBezTo>
                  <a:pt x="1172828" y="940935"/>
                  <a:pt x="1148117" y="965645"/>
                  <a:pt x="1117634" y="965645"/>
                </a:cubicBezTo>
                <a:cubicBezTo>
                  <a:pt x="1087150" y="965645"/>
                  <a:pt x="1062440" y="940935"/>
                  <a:pt x="1062440" y="910454"/>
                </a:cubicBezTo>
                <a:cubicBezTo>
                  <a:pt x="1062440" y="879973"/>
                  <a:pt x="1087150" y="855263"/>
                  <a:pt x="1117634" y="855263"/>
                </a:cubicBezTo>
                <a:close/>
                <a:moveTo>
                  <a:pt x="980654" y="855263"/>
                </a:moveTo>
                <a:cubicBezTo>
                  <a:pt x="1011137" y="855263"/>
                  <a:pt x="1035848" y="879973"/>
                  <a:pt x="1035848" y="910454"/>
                </a:cubicBezTo>
                <a:cubicBezTo>
                  <a:pt x="1035848" y="940935"/>
                  <a:pt x="1011137" y="965645"/>
                  <a:pt x="980654" y="965645"/>
                </a:cubicBezTo>
                <a:cubicBezTo>
                  <a:pt x="950172" y="965645"/>
                  <a:pt x="925460" y="940935"/>
                  <a:pt x="925460" y="910454"/>
                </a:cubicBezTo>
                <a:cubicBezTo>
                  <a:pt x="925460" y="879973"/>
                  <a:pt x="950172" y="855263"/>
                  <a:pt x="980654" y="855263"/>
                </a:cubicBezTo>
                <a:close/>
                <a:moveTo>
                  <a:pt x="847016" y="855263"/>
                </a:moveTo>
                <a:cubicBezTo>
                  <a:pt x="877497" y="855263"/>
                  <a:pt x="902209" y="879973"/>
                  <a:pt x="902209" y="910454"/>
                </a:cubicBezTo>
                <a:cubicBezTo>
                  <a:pt x="902209" y="940935"/>
                  <a:pt x="877497" y="965645"/>
                  <a:pt x="847016" y="965645"/>
                </a:cubicBezTo>
                <a:cubicBezTo>
                  <a:pt x="816533" y="965645"/>
                  <a:pt x="791816" y="940935"/>
                  <a:pt x="791816" y="910454"/>
                </a:cubicBezTo>
                <a:cubicBezTo>
                  <a:pt x="791816" y="879973"/>
                  <a:pt x="816533" y="855263"/>
                  <a:pt x="847016" y="855263"/>
                </a:cubicBezTo>
                <a:close/>
                <a:moveTo>
                  <a:pt x="716709" y="855263"/>
                </a:moveTo>
                <a:cubicBezTo>
                  <a:pt x="747196" y="855263"/>
                  <a:pt x="771907" y="879973"/>
                  <a:pt x="771907" y="910454"/>
                </a:cubicBezTo>
                <a:cubicBezTo>
                  <a:pt x="771907" y="940935"/>
                  <a:pt x="747196" y="965645"/>
                  <a:pt x="716709" y="965645"/>
                </a:cubicBezTo>
                <a:cubicBezTo>
                  <a:pt x="686233" y="965645"/>
                  <a:pt x="661522" y="940935"/>
                  <a:pt x="661522" y="910454"/>
                </a:cubicBezTo>
                <a:cubicBezTo>
                  <a:pt x="661522" y="879973"/>
                  <a:pt x="686233" y="855263"/>
                  <a:pt x="716709" y="855263"/>
                </a:cubicBezTo>
                <a:close/>
                <a:moveTo>
                  <a:pt x="583074" y="855263"/>
                </a:moveTo>
                <a:cubicBezTo>
                  <a:pt x="613557" y="855263"/>
                  <a:pt x="638268" y="879973"/>
                  <a:pt x="638268" y="910454"/>
                </a:cubicBezTo>
                <a:cubicBezTo>
                  <a:pt x="638268" y="940935"/>
                  <a:pt x="613557" y="965645"/>
                  <a:pt x="583074" y="965645"/>
                </a:cubicBezTo>
                <a:cubicBezTo>
                  <a:pt x="552591" y="965645"/>
                  <a:pt x="527881" y="940935"/>
                  <a:pt x="527881" y="910454"/>
                </a:cubicBezTo>
                <a:cubicBezTo>
                  <a:pt x="527881" y="879973"/>
                  <a:pt x="552591" y="855263"/>
                  <a:pt x="583074" y="855263"/>
                </a:cubicBezTo>
                <a:close/>
                <a:moveTo>
                  <a:pt x="9867273" y="855260"/>
                </a:moveTo>
                <a:cubicBezTo>
                  <a:pt x="9897755" y="855260"/>
                  <a:pt x="9922465" y="879970"/>
                  <a:pt x="9922465" y="910451"/>
                </a:cubicBezTo>
                <a:cubicBezTo>
                  <a:pt x="9922465" y="940932"/>
                  <a:pt x="9897755" y="965642"/>
                  <a:pt x="9867273" y="965642"/>
                </a:cubicBezTo>
                <a:cubicBezTo>
                  <a:pt x="9836791" y="965642"/>
                  <a:pt x="9812081" y="940932"/>
                  <a:pt x="9812081" y="910451"/>
                </a:cubicBezTo>
                <a:cubicBezTo>
                  <a:pt x="9812081" y="879970"/>
                  <a:pt x="9836791" y="855260"/>
                  <a:pt x="9867273" y="855260"/>
                </a:cubicBezTo>
                <a:close/>
                <a:moveTo>
                  <a:pt x="9733637" y="855260"/>
                </a:moveTo>
                <a:cubicBezTo>
                  <a:pt x="9764119" y="855260"/>
                  <a:pt x="9788829" y="879970"/>
                  <a:pt x="9788829" y="910451"/>
                </a:cubicBezTo>
                <a:cubicBezTo>
                  <a:pt x="9788829" y="940932"/>
                  <a:pt x="9764119" y="965642"/>
                  <a:pt x="9733637" y="965642"/>
                </a:cubicBezTo>
                <a:cubicBezTo>
                  <a:pt x="9703155" y="965642"/>
                  <a:pt x="9678445" y="940932"/>
                  <a:pt x="9678445" y="910451"/>
                </a:cubicBezTo>
                <a:cubicBezTo>
                  <a:pt x="9678445" y="879970"/>
                  <a:pt x="9703155" y="855260"/>
                  <a:pt x="9733637" y="855260"/>
                </a:cubicBezTo>
                <a:close/>
                <a:moveTo>
                  <a:pt x="9603343" y="855260"/>
                </a:moveTo>
                <a:cubicBezTo>
                  <a:pt x="9633825" y="855260"/>
                  <a:pt x="9658535" y="879970"/>
                  <a:pt x="9658535" y="910451"/>
                </a:cubicBezTo>
                <a:cubicBezTo>
                  <a:pt x="9658535" y="940932"/>
                  <a:pt x="9633825" y="965642"/>
                  <a:pt x="9603343" y="965642"/>
                </a:cubicBezTo>
                <a:cubicBezTo>
                  <a:pt x="9572861" y="965642"/>
                  <a:pt x="9548151" y="940932"/>
                  <a:pt x="9548151" y="910451"/>
                </a:cubicBezTo>
                <a:cubicBezTo>
                  <a:pt x="9548151" y="879970"/>
                  <a:pt x="9572861" y="855260"/>
                  <a:pt x="9603343" y="855260"/>
                </a:cubicBezTo>
                <a:close/>
                <a:moveTo>
                  <a:pt x="449429" y="855260"/>
                </a:moveTo>
                <a:cubicBezTo>
                  <a:pt x="479910" y="855260"/>
                  <a:pt x="504621" y="879970"/>
                  <a:pt x="504621" y="910451"/>
                </a:cubicBezTo>
                <a:cubicBezTo>
                  <a:pt x="504621" y="940932"/>
                  <a:pt x="479910" y="965642"/>
                  <a:pt x="449429" y="965642"/>
                </a:cubicBezTo>
                <a:cubicBezTo>
                  <a:pt x="418945" y="965642"/>
                  <a:pt x="394234" y="940932"/>
                  <a:pt x="394234" y="910451"/>
                </a:cubicBezTo>
                <a:cubicBezTo>
                  <a:pt x="394234" y="879970"/>
                  <a:pt x="418945" y="855260"/>
                  <a:pt x="449429" y="855260"/>
                </a:cubicBezTo>
                <a:close/>
                <a:moveTo>
                  <a:pt x="319132" y="855260"/>
                </a:moveTo>
                <a:cubicBezTo>
                  <a:pt x="349615" y="855260"/>
                  <a:pt x="374326" y="879970"/>
                  <a:pt x="374326" y="910451"/>
                </a:cubicBezTo>
                <a:cubicBezTo>
                  <a:pt x="374326" y="940932"/>
                  <a:pt x="349615" y="965642"/>
                  <a:pt x="319132" y="965642"/>
                </a:cubicBezTo>
                <a:cubicBezTo>
                  <a:pt x="288649" y="965642"/>
                  <a:pt x="263940" y="940932"/>
                  <a:pt x="263940" y="910451"/>
                </a:cubicBezTo>
                <a:cubicBezTo>
                  <a:pt x="263940" y="879970"/>
                  <a:pt x="288649" y="855260"/>
                  <a:pt x="319132" y="855260"/>
                </a:cubicBezTo>
                <a:close/>
                <a:moveTo>
                  <a:pt x="185499" y="855260"/>
                </a:moveTo>
                <a:cubicBezTo>
                  <a:pt x="215981" y="855260"/>
                  <a:pt x="240690" y="879970"/>
                  <a:pt x="240690" y="910451"/>
                </a:cubicBezTo>
                <a:cubicBezTo>
                  <a:pt x="240690" y="940932"/>
                  <a:pt x="215981" y="965642"/>
                  <a:pt x="185499" y="965642"/>
                </a:cubicBezTo>
                <a:cubicBezTo>
                  <a:pt x="155018" y="965642"/>
                  <a:pt x="130308" y="940932"/>
                  <a:pt x="130308" y="910451"/>
                </a:cubicBezTo>
                <a:cubicBezTo>
                  <a:pt x="130308" y="879970"/>
                  <a:pt x="155018" y="855260"/>
                  <a:pt x="185499" y="855260"/>
                </a:cubicBezTo>
                <a:close/>
                <a:moveTo>
                  <a:pt x="9733637" y="724970"/>
                </a:moveTo>
                <a:cubicBezTo>
                  <a:pt x="9764119" y="724970"/>
                  <a:pt x="9788829" y="749680"/>
                  <a:pt x="9788829" y="780161"/>
                </a:cubicBezTo>
                <a:cubicBezTo>
                  <a:pt x="9788829" y="810642"/>
                  <a:pt x="9764119" y="835352"/>
                  <a:pt x="9733637" y="835352"/>
                </a:cubicBezTo>
                <a:cubicBezTo>
                  <a:pt x="9703155" y="835352"/>
                  <a:pt x="9678445" y="810642"/>
                  <a:pt x="9678445" y="780161"/>
                </a:cubicBezTo>
                <a:cubicBezTo>
                  <a:pt x="9678445" y="749680"/>
                  <a:pt x="9703155" y="724970"/>
                  <a:pt x="9733637" y="724970"/>
                </a:cubicBezTo>
                <a:close/>
                <a:moveTo>
                  <a:pt x="9603344" y="724970"/>
                </a:moveTo>
                <a:cubicBezTo>
                  <a:pt x="9633826" y="724970"/>
                  <a:pt x="9658536" y="749680"/>
                  <a:pt x="9658536" y="780161"/>
                </a:cubicBezTo>
                <a:cubicBezTo>
                  <a:pt x="9658536" y="810642"/>
                  <a:pt x="9633826" y="835352"/>
                  <a:pt x="9603344" y="835352"/>
                </a:cubicBezTo>
                <a:cubicBezTo>
                  <a:pt x="9572862" y="835352"/>
                  <a:pt x="9548152" y="810642"/>
                  <a:pt x="9548152" y="780161"/>
                </a:cubicBezTo>
                <a:cubicBezTo>
                  <a:pt x="9548152" y="749680"/>
                  <a:pt x="9572862" y="724970"/>
                  <a:pt x="9603344" y="724970"/>
                </a:cubicBezTo>
                <a:close/>
                <a:moveTo>
                  <a:pt x="9469710" y="724970"/>
                </a:moveTo>
                <a:cubicBezTo>
                  <a:pt x="9500192" y="724970"/>
                  <a:pt x="9524902" y="749680"/>
                  <a:pt x="9524902" y="780161"/>
                </a:cubicBezTo>
                <a:cubicBezTo>
                  <a:pt x="9524902" y="810642"/>
                  <a:pt x="9500192" y="835352"/>
                  <a:pt x="9469710" y="835352"/>
                </a:cubicBezTo>
                <a:cubicBezTo>
                  <a:pt x="9439228" y="835352"/>
                  <a:pt x="9414518" y="810642"/>
                  <a:pt x="9414518" y="780161"/>
                </a:cubicBezTo>
                <a:cubicBezTo>
                  <a:pt x="9414518" y="749680"/>
                  <a:pt x="9439228" y="724970"/>
                  <a:pt x="9469710" y="724970"/>
                </a:cubicBezTo>
                <a:close/>
                <a:moveTo>
                  <a:pt x="9336075" y="724970"/>
                </a:moveTo>
                <a:cubicBezTo>
                  <a:pt x="9366557" y="724970"/>
                  <a:pt x="9391267" y="749680"/>
                  <a:pt x="9391267" y="780161"/>
                </a:cubicBezTo>
                <a:cubicBezTo>
                  <a:pt x="9391267" y="810642"/>
                  <a:pt x="9366557" y="835352"/>
                  <a:pt x="9336075" y="835352"/>
                </a:cubicBezTo>
                <a:cubicBezTo>
                  <a:pt x="9305593" y="835352"/>
                  <a:pt x="9280883" y="810642"/>
                  <a:pt x="9280883" y="780161"/>
                </a:cubicBezTo>
                <a:cubicBezTo>
                  <a:pt x="9280883" y="749680"/>
                  <a:pt x="9305593" y="724970"/>
                  <a:pt x="9336075" y="724970"/>
                </a:cubicBezTo>
                <a:close/>
                <a:moveTo>
                  <a:pt x="9199100" y="724970"/>
                </a:moveTo>
                <a:cubicBezTo>
                  <a:pt x="9229582" y="724970"/>
                  <a:pt x="9254292" y="749680"/>
                  <a:pt x="9254292" y="780161"/>
                </a:cubicBezTo>
                <a:cubicBezTo>
                  <a:pt x="9254292" y="810642"/>
                  <a:pt x="9229582" y="835352"/>
                  <a:pt x="9199100" y="835352"/>
                </a:cubicBezTo>
                <a:cubicBezTo>
                  <a:pt x="9168618" y="835352"/>
                  <a:pt x="9143908" y="810642"/>
                  <a:pt x="9143908" y="780161"/>
                </a:cubicBezTo>
                <a:cubicBezTo>
                  <a:pt x="9143908" y="749680"/>
                  <a:pt x="9168618" y="724970"/>
                  <a:pt x="9199100" y="724970"/>
                </a:cubicBezTo>
                <a:close/>
                <a:moveTo>
                  <a:pt x="9068806" y="724970"/>
                </a:moveTo>
                <a:cubicBezTo>
                  <a:pt x="9099288" y="724970"/>
                  <a:pt x="9123998" y="749680"/>
                  <a:pt x="9123998" y="780161"/>
                </a:cubicBezTo>
                <a:cubicBezTo>
                  <a:pt x="9123998" y="810642"/>
                  <a:pt x="9099288" y="835352"/>
                  <a:pt x="9068806" y="835352"/>
                </a:cubicBezTo>
                <a:cubicBezTo>
                  <a:pt x="9038324" y="835352"/>
                  <a:pt x="9013614" y="810642"/>
                  <a:pt x="9013614" y="780161"/>
                </a:cubicBezTo>
                <a:cubicBezTo>
                  <a:pt x="9013614" y="749680"/>
                  <a:pt x="9038324" y="724970"/>
                  <a:pt x="9068806" y="724970"/>
                </a:cubicBezTo>
                <a:close/>
                <a:moveTo>
                  <a:pt x="8935170" y="724970"/>
                </a:moveTo>
                <a:cubicBezTo>
                  <a:pt x="8965652" y="724970"/>
                  <a:pt x="8990362" y="749680"/>
                  <a:pt x="8990362" y="780161"/>
                </a:cubicBezTo>
                <a:cubicBezTo>
                  <a:pt x="8990362" y="810642"/>
                  <a:pt x="8965652" y="835352"/>
                  <a:pt x="8935170" y="835352"/>
                </a:cubicBezTo>
                <a:cubicBezTo>
                  <a:pt x="8904688" y="835352"/>
                  <a:pt x="8879978" y="810642"/>
                  <a:pt x="8879978" y="780161"/>
                </a:cubicBezTo>
                <a:cubicBezTo>
                  <a:pt x="8879978" y="749680"/>
                  <a:pt x="8904688" y="724970"/>
                  <a:pt x="8935170" y="724970"/>
                </a:cubicBezTo>
                <a:close/>
                <a:moveTo>
                  <a:pt x="8801536" y="724970"/>
                </a:moveTo>
                <a:cubicBezTo>
                  <a:pt x="8832018" y="724970"/>
                  <a:pt x="8856728" y="749680"/>
                  <a:pt x="8856728" y="780161"/>
                </a:cubicBezTo>
                <a:cubicBezTo>
                  <a:pt x="8856728" y="810642"/>
                  <a:pt x="8832018" y="835352"/>
                  <a:pt x="8801536" y="835352"/>
                </a:cubicBezTo>
                <a:cubicBezTo>
                  <a:pt x="8771054" y="835352"/>
                  <a:pt x="8746344" y="810642"/>
                  <a:pt x="8746344" y="780161"/>
                </a:cubicBezTo>
                <a:cubicBezTo>
                  <a:pt x="8746344" y="749680"/>
                  <a:pt x="8771054" y="724970"/>
                  <a:pt x="8801536" y="724970"/>
                </a:cubicBezTo>
                <a:close/>
                <a:moveTo>
                  <a:pt x="8671243" y="724970"/>
                </a:moveTo>
                <a:cubicBezTo>
                  <a:pt x="8701725" y="724970"/>
                  <a:pt x="8726435" y="749680"/>
                  <a:pt x="8726435" y="780161"/>
                </a:cubicBezTo>
                <a:cubicBezTo>
                  <a:pt x="8726435" y="810642"/>
                  <a:pt x="8701725" y="835352"/>
                  <a:pt x="8671243" y="835352"/>
                </a:cubicBezTo>
                <a:cubicBezTo>
                  <a:pt x="8640761" y="835352"/>
                  <a:pt x="8616051" y="810642"/>
                  <a:pt x="8616051" y="780161"/>
                </a:cubicBezTo>
                <a:cubicBezTo>
                  <a:pt x="8616051" y="749680"/>
                  <a:pt x="8640761" y="724970"/>
                  <a:pt x="8671243" y="724970"/>
                </a:cubicBezTo>
                <a:close/>
                <a:moveTo>
                  <a:pt x="8537609" y="724970"/>
                </a:moveTo>
                <a:cubicBezTo>
                  <a:pt x="8568091" y="724970"/>
                  <a:pt x="8592801" y="749680"/>
                  <a:pt x="8592801" y="780161"/>
                </a:cubicBezTo>
                <a:cubicBezTo>
                  <a:pt x="8592801" y="810642"/>
                  <a:pt x="8568091" y="835352"/>
                  <a:pt x="8537609" y="835352"/>
                </a:cubicBezTo>
                <a:cubicBezTo>
                  <a:pt x="8507127" y="835352"/>
                  <a:pt x="8482417" y="810642"/>
                  <a:pt x="8482417" y="780161"/>
                </a:cubicBezTo>
                <a:cubicBezTo>
                  <a:pt x="8482417" y="749680"/>
                  <a:pt x="8507127" y="724970"/>
                  <a:pt x="8537609" y="724970"/>
                </a:cubicBezTo>
                <a:close/>
                <a:moveTo>
                  <a:pt x="8407318" y="724970"/>
                </a:moveTo>
                <a:cubicBezTo>
                  <a:pt x="8437800" y="724970"/>
                  <a:pt x="8462510" y="749680"/>
                  <a:pt x="8462510" y="780161"/>
                </a:cubicBezTo>
                <a:cubicBezTo>
                  <a:pt x="8462510" y="810642"/>
                  <a:pt x="8437800" y="835352"/>
                  <a:pt x="8407318" y="835352"/>
                </a:cubicBezTo>
                <a:cubicBezTo>
                  <a:pt x="8376836" y="835352"/>
                  <a:pt x="8352126" y="810642"/>
                  <a:pt x="8352126" y="780161"/>
                </a:cubicBezTo>
                <a:cubicBezTo>
                  <a:pt x="8352126" y="749680"/>
                  <a:pt x="8376836" y="724970"/>
                  <a:pt x="8407318" y="724970"/>
                </a:cubicBezTo>
                <a:close/>
                <a:moveTo>
                  <a:pt x="8273682" y="724970"/>
                </a:moveTo>
                <a:cubicBezTo>
                  <a:pt x="8304164" y="724970"/>
                  <a:pt x="8328874" y="749680"/>
                  <a:pt x="8328874" y="780161"/>
                </a:cubicBezTo>
                <a:cubicBezTo>
                  <a:pt x="8328874" y="810642"/>
                  <a:pt x="8304164" y="835352"/>
                  <a:pt x="8273682" y="835352"/>
                </a:cubicBezTo>
                <a:cubicBezTo>
                  <a:pt x="8243200" y="835352"/>
                  <a:pt x="8218490" y="810642"/>
                  <a:pt x="8218490" y="780161"/>
                </a:cubicBezTo>
                <a:cubicBezTo>
                  <a:pt x="8218490" y="749680"/>
                  <a:pt x="8243200" y="724970"/>
                  <a:pt x="8273682" y="724970"/>
                </a:cubicBezTo>
                <a:close/>
                <a:moveTo>
                  <a:pt x="8143386" y="724970"/>
                </a:moveTo>
                <a:cubicBezTo>
                  <a:pt x="8173868" y="724970"/>
                  <a:pt x="8198578" y="749680"/>
                  <a:pt x="8198578" y="780161"/>
                </a:cubicBezTo>
                <a:cubicBezTo>
                  <a:pt x="8198578" y="810642"/>
                  <a:pt x="8173868" y="835352"/>
                  <a:pt x="8143386" y="835352"/>
                </a:cubicBezTo>
                <a:cubicBezTo>
                  <a:pt x="8112904" y="835352"/>
                  <a:pt x="8088194" y="810642"/>
                  <a:pt x="8088194" y="780161"/>
                </a:cubicBezTo>
                <a:cubicBezTo>
                  <a:pt x="8088194" y="749680"/>
                  <a:pt x="8112904" y="724970"/>
                  <a:pt x="8143386" y="724970"/>
                </a:cubicBezTo>
                <a:close/>
                <a:moveTo>
                  <a:pt x="8009753" y="724970"/>
                </a:moveTo>
                <a:cubicBezTo>
                  <a:pt x="8040235" y="724970"/>
                  <a:pt x="8064945" y="749680"/>
                  <a:pt x="8064945" y="780161"/>
                </a:cubicBezTo>
                <a:cubicBezTo>
                  <a:pt x="8064945" y="810642"/>
                  <a:pt x="8040235" y="835352"/>
                  <a:pt x="8009753" y="835352"/>
                </a:cubicBezTo>
                <a:cubicBezTo>
                  <a:pt x="7979271" y="835352"/>
                  <a:pt x="7954561" y="810642"/>
                  <a:pt x="7954561" y="780161"/>
                </a:cubicBezTo>
                <a:cubicBezTo>
                  <a:pt x="7954561" y="749680"/>
                  <a:pt x="7979271" y="724970"/>
                  <a:pt x="8009753" y="724970"/>
                </a:cubicBezTo>
                <a:close/>
                <a:moveTo>
                  <a:pt x="7876118" y="724970"/>
                </a:moveTo>
                <a:cubicBezTo>
                  <a:pt x="7906600" y="724970"/>
                  <a:pt x="7931310" y="749680"/>
                  <a:pt x="7931310" y="780161"/>
                </a:cubicBezTo>
                <a:cubicBezTo>
                  <a:pt x="7931310" y="810642"/>
                  <a:pt x="7906600" y="835352"/>
                  <a:pt x="7876118" y="835352"/>
                </a:cubicBezTo>
                <a:cubicBezTo>
                  <a:pt x="7845636" y="835352"/>
                  <a:pt x="7820926" y="810642"/>
                  <a:pt x="7820926" y="780161"/>
                </a:cubicBezTo>
                <a:cubicBezTo>
                  <a:pt x="7820926" y="749680"/>
                  <a:pt x="7845636" y="724970"/>
                  <a:pt x="7876118" y="724970"/>
                </a:cubicBezTo>
                <a:close/>
                <a:moveTo>
                  <a:pt x="7745824" y="724970"/>
                </a:moveTo>
                <a:cubicBezTo>
                  <a:pt x="7776306" y="724970"/>
                  <a:pt x="7801016" y="749680"/>
                  <a:pt x="7801016" y="780161"/>
                </a:cubicBezTo>
                <a:cubicBezTo>
                  <a:pt x="7801016" y="810642"/>
                  <a:pt x="7776306" y="835352"/>
                  <a:pt x="7745824" y="835352"/>
                </a:cubicBezTo>
                <a:cubicBezTo>
                  <a:pt x="7715342" y="835352"/>
                  <a:pt x="7690632" y="810642"/>
                  <a:pt x="7690632" y="780161"/>
                </a:cubicBezTo>
                <a:cubicBezTo>
                  <a:pt x="7690632" y="749680"/>
                  <a:pt x="7715342" y="724970"/>
                  <a:pt x="7745824" y="724970"/>
                </a:cubicBezTo>
                <a:close/>
                <a:moveTo>
                  <a:pt x="7608850" y="724970"/>
                </a:moveTo>
                <a:cubicBezTo>
                  <a:pt x="7639332" y="724970"/>
                  <a:pt x="7664042" y="749680"/>
                  <a:pt x="7664042" y="780161"/>
                </a:cubicBezTo>
                <a:cubicBezTo>
                  <a:pt x="7664042" y="810642"/>
                  <a:pt x="7639332" y="835352"/>
                  <a:pt x="7608850" y="835352"/>
                </a:cubicBezTo>
                <a:cubicBezTo>
                  <a:pt x="7578368" y="835352"/>
                  <a:pt x="7553658" y="810642"/>
                  <a:pt x="7553658" y="780161"/>
                </a:cubicBezTo>
                <a:cubicBezTo>
                  <a:pt x="7553658" y="749680"/>
                  <a:pt x="7578368" y="724970"/>
                  <a:pt x="7608850" y="724970"/>
                </a:cubicBezTo>
                <a:close/>
                <a:moveTo>
                  <a:pt x="7481895" y="724970"/>
                </a:moveTo>
                <a:cubicBezTo>
                  <a:pt x="7512377" y="724970"/>
                  <a:pt x="7537087" y="749680"/>
                  <a:pt x="7537087" y="780161"/>
                </a:cubicBezTo>
                <a:cubicBezTo>
                  <a:pt x="7537087" y="810642"/>
                  <a:pt x="7512377" y="835352"/>
                  <a:pt x="7481895" y="835352"/>
                </a:cubicBezTo>
                <a:cubicBezTo>
                  <a:pt x="7451413" y="835352"/>
                  <a:pt x="7426703" y="810642"/>
                  <a:pt x="7426703" y="780161"/>
                </a:cubicBezTo>
                <a:cubicBezTo>
                  <a:pt x="7426703" y="749680"/>
                  <a:pt x="7451413" y="724970"/>
                  <a:pt x="7481895" y="724970"/>
                </a:cubicBezTo>
                <a:close/>
                <a:moveTo>
                  <a:pt x="7341579" y="724970"/>
                </a:moveTo>
                <a:cubicBezTo>
                  <a:pt x="7372061" y="724970"/>
                  <a:pt x="7396771" y="749680"/>
                  <a:pt x="7396771" y="780161"/>
                </a:cubicBezTo>
                <a:cubicBezTo>
                  <a:pt x="7396771" y="810642"/>
                  <a:pt x="7372061" y="835352"/>
                  <a:pt x="7341579" y="835352"/>
                </a:cubicBezTo>
                <a:cubicBezTo>
                  <a:pt x="7311097" y="835352"/>
                  <a:pt x="7286387" y="810642"/>
                  <a:pt x="7286387" y="780161"/>
                </a:cubicBezTo>
                <a:cubicBezTo>
                  <a:pt x="7286387" y="749680"/>
                  <a:pt x="7311097" y="724970"/>
                  <a:pt x="7341579" y="724970"/>
                </a:cubicBezTo>
                <a:close/>
                <a:moveTo>
                  <a:pt x="7211286" y="724970"/>
                </a:moveTo>
                <a:cubicBezTo>
                  <a:pt x="7241768" y="724970"/>
                  <a:pt x="7266478" y="749680"/>
                  <a:pt x="7266478" y="780161"/>
                </a:cubicBezTo>
                <a:cubicBezTo>
                  <a:pt x="7266478" y="810642"/>
                  <a:pt x="7241768" y="835352"/>
                  <a:pt x="7211286" y="835352"/>
                </a:cubicBezTo>
                <a:cubicBezTo>
                  <a:pt x="7180804" y="835352"/>
                  <a:pt x="7156094" y="810642"/>
                  <a:pt x="7156094" y="780161"/>
                </a:cubicBezTo>
                <a:cubicBezTo>
                  <a:pt x="7156094" y="749680"/>
                  <a:pt x="7180804" y="724970"/>
                  <a:pt x="7211286" y="724970"/>
                </a:cubicBezTo>
                <a:close/>
                <a:moveTo>
                  <a:pt x="7080994" y="724970"/>
                </a:moveTo>
                <a:cubicBezTo>
                  <a:pt x="7111476" y="724970"/>
                  <a:pt x="7136186" y="749680"/>
                  <a:pt x="7136186" y="780161"/>
                </a:cubicBezTo>
                <a:cubicBezTo>
                  <a:pt x="7136186" y="810642"/>
                  <a:pt x="7111476" y="835352"/>
                  <a:pt x="7080994" y="835352"/>
                </a:cubicBezTo>
                <a:cubicBezTo>
                  <a:pt x="7050512" y="835352"/>
                  <a:pt x="7025802" y="810642"/>
                  <a:pt x="7025802" y="780161"/>
                </a:cubicBezTo>
                <a:cubicBezTo>
                  <a:pt x="7025802" y="749680"/>
                  <a:pt x="7050512" y="724970"/>
                  <a:pt x="7080994" y="724970"/>
                </a:cubicBezTo>
                <a:close/>
                <a:moveTo>
                  <a:pt x="6947358" y="724970"/>
                </a:moveTo>
                <a:cubicBezTo>
                  <a:pt x="6977840" y="724970"/>
                  <a:pt x="7002550" y="749680"/>
                  <a:pt x="7002550" y="780161"/>
                </a:cubicBezTo>
                <a:cubicBezTo>
                  <a:pt x="7002550" y="810642"/>
                  <a:pt x="6977840" y="835352"/>
                  <a:pt x="6947358" y="835352"/>
                </a:cubicBezTo>
                <a:cubicBezTo>
                  <a:pt x="6916876" y="835352"/>
                  <a:pt x="6892166" y="810642"/>
                  <a:pt x="6892166" y="780161"/>
                </a:cubicBezTo>
                <a:cubicBezTo>
                  <a:pt x="6892166" y="749680"/>
                  <a:pt x="6916876" y="724970"/>
                  <a:pt x="6947358" y="724970"/>
                </a:cubicBezTo>
                <a:close/>
                <a:moveTo>
                  <a:pt x="6817064" y="724970"/>
                </a:moveTo>
                <a:cubicBezTo>
                  <a:pt x="6847546" y="724970"/>
                  <a:pt x="6872256" y="749680"/>
                  <a:pt x="6872256" y="780161"/>
                </a:cubicBezTo>
                <a:cubicBezTo>
                  <a:pt x="6872256" y="810642"/>
                  <a:pt x="6847546" y="835352"/>
                  <a:pt x="6817064" y="835352"/>
                </a:cubicBezTo>
                <a:cubicBezTo>
                  <a:pt x="6786582" y="835352"/>
                  <a:pt x="6761872" y="810642"/>
                  <a:pt x="6761872" y="780161"/>
                </a:cubicBezTo>
                <a:cubicBezTo>
                  <a:pt x="6761872" y="749680"/>
                  <a:pt x="6786582" y="724970"/>
                  <a:pt x="6817064" y="724970"/>
                </a:cubicBezTo>
                <a:close/>
                <a:moveTo>
                  <a:pt x="6683431" y="724970"/>
                </a:moveTo>
                <a:cubicBezTo>
                  <a:pt x="6713913" y="724970"/>
                  <a:pt x="6738623" y="749680"/>
                  <a:pt x="6738623" y="780161"/>
                </a:cubicBezTo>
                <a:cubicBezTo>
                  <a:pt x="6738623" y="810642"/>
                  <a:pt x="6713913" y="835352"/>
                  <a:pt x="6683431" y="835352"/>
                </a:cubicBezTo>
                <a:cubicBezTo>
                  <a:pt x="6652949" y="835352"/>
                  <a:pt x="6628239" y="810642"/>
                  <a:pt x="6628239" y="780161"/>
                </a:cubicBezTo>
                <a:cubicBezTo>
                  <a:pt x="6628239" y="749680"/>
                  <a:pt x="6652949" y="724970"/>
                  <a:pt x="6683431" y="724970"/>
                </a:cubicBezTo>
                <a:close/>
                <a:moveTo>
                  <a:pt x="6553137" y="724970"/>
                </a:moveTo>
                <a:cubicBezTo>
                  <a:pt x="6583619" y="724970"/>
                  <a:pt x="6608329" y="749680"/>
                  <a:pt x="6608329" y="780161"/>
                </a:cubicBezTo>
                <a:cubicBezTo>
                  <a:pt x="6608329" y="810642"/>
                  <a:pt x="6583619" y="835352"/>
                  <a:pt x="6553137" y="835352"/>
                </a:cubicBezTo>
                <a:cubicBezTo>
                  <a:pt x="6522655" y="835352"/>
                  <a:pt x="6497945" y="810642"/>
                  <a:pt x="6497945" y="780161"/>
                </a:cubicBezTo>
                <a:cubicBezTo>
                  <a:pt x="6497945" y="749680"/>
                  <a:pt x="6522655" y="724970"/>
                  <a:pt x="6553137" y="724970"/>
                </a:cubicBezTo>
                <a:close/>
                <a:moveTo>
                  <a:pt x="6419503" y="724970"/>
                </a:moveTo>
                <a:cubicBezTo>
                  <a:pt x="6449985" y="724970"/>
                  <a:pt x="6474695" y="749680"/>
                  <a:pt x="6474695" y="780161"/>
                </a:cubicBezTo>
                <a:cubicBezTo>
                  <a:pt x="6474695" y="810642"/>
                  <a:pt x="6449985" y="835352"/>
                  <a:pt x="6419503" y="835352"/>
                </a:cubicBezTo>
                <a:cubicBezTo>
                  <a:pt x="6389021" y="835352"/>
                  <a:pt x="6364311" y="810642"/>
                  <a:pt x="6364311" y="780161"/>
                </a:cubicBezTo>
                <a:cubicBezTo>
                  <a:pt x="6364311" y="749680"/>
                  <a:pt x="6389021" y="724970"/>
                  <a:pt x="6419503" y="724970"/>
                </a:cubicBezTo>
                <a:close/>
                <a:moveTo>
                  <a:pt x="6289207" y="724970"/>
                </a:moveTo>
                <a:cubicBezTo>
                  <a:pt x="6319689" y="724970"/>
                  <a:pt x="6344399" y="749680"/>
                  <a:pt x="6344399" y="780161"/>
                </a:cubicBezTo>
                <a:cubicBezTo>
                  <a:pt x="6344399" y="810642"/>
                  <a:pt x="6319689" y="835352"/>
                  <a:pt x="6289207" y="835352"/>
                </a:cubicBezTo>
                <a:cubicBezTo>
                  <a:pt x="6258725" y="835352"/>
                  <a:pt x="6234015" y="810642"/>
                  <a:pt x="6234015" y="780161"/>
                </a:cubicBezTo>
                <a:cubicBezTo>
                  <a:pt x="6234015" y="749680"/>
                  <a:pt x="6258725" y="724970"/>
                  <a:pt x="6289207" y="724970"/>
                </a:cubicBezTo>
                <a:close/>
                <a:moveTo>
                  <a:pt x="6155573" y="724970"/>
                </a:moveTo>
                <a:cubicBezTo>
                  <a:pt x="6186055" y="724970"/>
                  <a:pt x="6210765" y="749680"/>
                  <a:pt x="6210765" y="780161"/>
                </a:cubicBezTo>
                <a:cubicBezTo>
                  <a:pt x="6210765" y="810642"/>
                  <a:pt x="6186055" y="835352"/>
                  <a:pt x="6155573" y="835352"/>
                </a:cubicBezTo>
                <a:cubicBezTo>
                  <a:pt x="6125091" y="835352"/>
                  <a:pt x="6100381" y="810642"/>
                  <a:pt x="6100381" y="780161"/>
                </a:cubicBezTo>
                <a:cubicBezTo>
                  <a:pt x="6100381" y="749680"/>
                  <a:pt x="6125091" y="724970"/>
                  <a:pt x="6155573" y="724970"/>
                </a:cubicBezTo>
                <a:close/>
                <a:moveTo>
                  <a:pt x="5621035" y="724970"/>
                </a:moveTo>
                <a:cubicBezTo>
                  <a:pt x="5651517" y="724970"/>
                  <a:pt x="5676227" y="749680"/>
                  <a:pt x="5676227" y="780161"/>
                </a:cubicBezTo>
                <a:cubicBezTo>
                  <a:pt x="5676227" y="810642"/>
                  <a:pt x="5651517" y="835352"/>
                  <a:pt x="5621035" y="835352"/>
                </a:cubicBezTo>
                <a:cubicBezTo>
                  <a:pt x="5590553" y="835352"/>
                  <a:pt x="5565843" y="810642"/>
                  <a:pt x="5565843" y="780161"/>
                </a:cubicBezTo>
                <a:cubicBezTo>
                  <a:pt x="5565843" y="749680"/>
                  <a:pt x="5590553" y="724970"/>
                  <a:pt x="5621035" y="724970"/>
                </a:cubicBezTo>
                <a:close/>
                <a:moveTo>
                  <a:pt x="5487399" y="724970"/>
                </a:moveTo>
                <a:cubicBezTo>
                  <a:pt x="5517881" y="724970"/>
                  <a:pt x="5542591" y="749680"/>
                  <a:pt x="5542591" y="780161"/>
                </a:cubicBezTo>
                <a:cubicBezTo>
                  <a:pt x="5542591" y="810642"/>
                  <a:pt x="5517881" y="835352"/>
                  <a:pt x="5487399" y="835352"/>
                </a:cubicBezTo>
                <a:cubicBezTo>
                  <a:pt x="5456917" y="835352"/>
                  <a:pt x="5432207" y="810642"/>
                  <a:pt x="5432207" y="780161"/>
                </a:cubicBezTo>
                <a:cubicBezTo>
                  <a:pt x="5432207" y="749680"/>
                  <a:pt x="5456917" y="724970"/>
                  <a:pt x="5487399" y="724970"/>
                </a:cubicBezTo>
                <a:close/>
                <a:moveTo>
                  <a:pt x="5357106" y="724970"/>
                </a:moveTo>
                <a:cubicBezTo>
                  <a:pt x="5387588" y="724970"/>
                  <a:pt x="5412298" y="749680"/>
                  <a:pt x="5412298" y="780161"/>
                </a:cubicBezTo>
                <a:cubicBezTo>
                  <a:pt x="5412298" y="810642"/>
                  <a:pt x="5387588" y="835352"/>
                  <a:pt x="5357106" y="835352"/>
                </a:cubicBezTo>
                <a:cubicBezTo>
                  <a:pt x="5326624" y="835352"/>
                  <a:pt x="5301914" y="810642"/>
                  <a:pt x="5301914" y="780161"/>
                </a:cubicBezTo>
                <a:cubicBezTo>
                  <a:pt x="5301914" y="749680"/>
                  <a:pt x="5326624" y="724970"/>
                  <a:pt x="5357106" y="724970"/>
                </a:cubicBezTo>
                <a:close/>
                <a:moveTo>
                  <a:pt x="5223473" y="724970"/>
                </a:moveTo>
                <a:cubicBezTo>
                  <a:pt x="5253955" y="724970"/>
                  <a:pt x="5278665" y="749680"/>
                  <a:pt x="5278665" y="780161"/>
                </a:cubicBezTo>
                <a:cubicBezTo>
                  <a:pt x="5278665" y="810642"/>
                  <a:pt x="5253955" y="835352"/>
                  <a:pt x="5223473" y="835352"/>
                </a:cubicBezTo>
                <a:cubicBezTo>
                  <a:pt x="5192991" y="835352"/>
                  <a:pt x="5168281" y="810642"/>
                  <a:pt x="5168281" y="780161"/>
                </a:cubicBezTo>
                <a:cubicBezTo>
                  <a:pt x="5168281" y="749680"/>
                  <a:pt x="5192991" y="724970"/>
                  <a:pt x="5223473" y="724970"/>
                </a:cubicBezTo>
                <a:close/>
                <a:moveTo>
                  <a:pt x="5093178" y="724970"/>
                </a:moveTo>
                <a:cubicBezTo>
                  <a:pt x="5123660" y="724970"/>
                  <a:pt x="5148370" y="749680"/>
                  <a:pt x="5148370" y="780161"/>
                </a:cubicBezTo>
                <a:cubicBezTo>
                  <a:pt x="5148370" y="810642"/>
                  <a:pt x="5123660" y="835352"/>
                  <a:pt x="5093178" y="835352"/>
                </a:cubicBezTo>
                <a:cubicBezTo>
                  <a:pt x="5062696" y="835352"/>
                  <a:pt x="5037986" y="810642"/>
                  <a:pt x="5037986" y="780161"/>
                </a:cubicBezTo>
                <a:cubicBezTo>
                  <a:pt x="5037986" y="749680"/>
                  <a:pt x="5062696" y="724970"/>
                  <a:pt x="5093178" y="724970"/>
                </a:cubicBezTo>
                <a:close/>
                <a:moveTo>
                  <a:pt x="3897148" y="724970"/>
                </a:moveTo>
                <a:cubicBezTo>
                  <a:pt x="3927630" y="724970"/>
                  <a:pt x="3952340" y="749680"/>
                  <a:pt x="3952340" y="780161"/>
                </a:cubicBezTo>
                <a:cubicBezTo>
                  <a:pt x="3952340" y="810642"/>
                  <a:pt x="3927630" y="835352"/>
                  <a:pt x="3897148" y="835352"/>
                </a:cubicBezTo>
                <a:cubicBezTo>
                  <a:pt x="3866666" y="835352"/>
                  <a:pt x="3841956" y="810642"/>
                  <a:pt x="3841956" y="780161"/>
                </a:cubicBezTo>
                <a:cubicBezTo>
                  <a:pt x="3841956" y="749680"/>
                  <a:pt x="3866666" y="724970"/>
                  <a:pt x="3897148" y="724970"/>
                </a:cubicBezTo>
                <a:close/>
                <a:moveTo>
                  <a:pt x="3763514" y="724970"/>
                </a:moveTo>
                <a:cubicBezTo>
                  <a:pt x="3793996" y="724970"/>
                  <a:pt x="3818706" y="749680"/>
                  <a:pt x="3818706" y="780161"/>
                </a:cubicBezTo>
                <a:cubicBezTo>
                  <a:pt x="3818706" y="810642"/>
                  <a:pt x="3793996" y="835352"/>
                  <a:pt x="3763514" y="835352"/>
                </a:cubicBezTo>
                <a:cubicBezTo>
                  <a:pt x="3733032" y="835352"/>
                  <a:pt x="3708322" y="810642"/>
                  <a:pt x="3708322" y="780161"/>
                </a:cubicBezTo>
                <a:cubicBezTo>
                  <a:pt x="3708322" y="749680"/>
                  <a:pt x="3733032" y="724970"/>
                  <a:pt x="3763514" y="724970"/>
                </a:cubicBezTo>
                <a:close/>
                <a:moveTo>
                  <a:pt x="3633221" y="724970"/>
                </a:moveTo>
                <a:cubicBezTo>
                  <a:pt x="3663703" y="724970"/>
                  <a:pt x="3688413" y="749680"/>
                  <a:pt x="3688413" y="780161"/>
                </a:cubicBezTo>
                <a:cubicBezTo>
                  <a:pt x="3688413" y="810642"/>
                  <a:pt x="3663703" y="835352"/>
                  <a:pt x="3633221" y="835352"/>
                </a:cubicBezTo>
                <a:cubicBezTo>
                  <a:pt x="3602739" y="835352"/>
                  <a:pt x="3578029" y="810642"/>
                  <a:pt x="3578029" y="780161"/>
                </a:cubicBezTo>
                <a:cubicBezTo>
                  <a:pt x="3578029" y="749680"/>
                  <a:pt x="3602739" y="724970"/>
                  <a:pt x="3633221" y="724970"/>
                </a:cubicBezTo>
                <a:close/>
                <a:moveTo>
                  <a:pt x="3499586" y="724970"/>
                </a:moveTo>
                <a:cubicBezTo>
                  <a:pt x="3530068" y="724970"/>
                  <a:pt x="3554778" y="749680"/>
                  <a:pt x="3554778" y="780161"/>
                </a:cubicBezTo>
                <a:cubicBezTo>
                  <a:pt x="3554778" y="810642"/>
                  <a:pt x="3530068" y="835352"/>
                  <a:pt x="3499586" y="835352"/>
                </a:cubicBezTo>
                <a:cubicBezTo>
                  <a:pt x="3469104" y="835352"/>
                  <a:pt x="3444394" y="810642"/>
                  <a:pt x="3444394" y="780161"/>
                </a:cubicBezTo>
                <a:cubicBezTo>
                  <a:pt x="3444394" y="749680"/>
                  <a:pt x="3469104" y="724970"/>
                  <a:pt x="3499586" y="724970"/>
                </a:cubicBezTo>
                <a:close/>
                <a:moveTo>
                  <a:pt x="3369292" y="724970"/>
                </a:moveTo>
                <a:cubicBezTo>
                  <a:pt x="3399774" y="724970"/>
                  <a:pt x="3424484" y="749680"/>
                  <a:pt x="3424484" y="780161"/>
                </a:cubicBezTo>
                <a:cubicBezTo>
                  <a:pt x="3424484" y="810642"/>
                  <a:pt x="3399774" y="835352"/>
                  <a:pt x="3369292" y="835352"/>
                </a:cubicBezTo>
                <a:cubicBezTo>
                  <a:pt x="3338810" y="835352"/>
                  <a:pt x="3314100" y="810642"/>
                  <a:pt x="3314100" y="780161"/>
                </a:cubicBezTo>
                <a:cubicBezTo>
                  <a:pt x="3314100" y="749680"/>
                  <a:pt x="3338810" y="724970"/>
                  <a:pt x="3369292" y="724970"/>
                </a:cubicBezTo>
                <a:close/>
                <a:moveTo>
                  <a:pt x="2834856" y="724970"/>
                </a:moveTo>
                <a:cubicBezTo>
                  <a:pt x="2865340" y="724970"/>
                  <a:pt x="2890049" y="749680"/>
                  <a:pt x="2890049" y="780161"/>
                </a:cubicBezTo>
                <a:cubicBezTo>
                  <a:pt x="2890049" y="810642"/>
                  <a:pt x="2865340" y="835352"/>
                  <a:pt x="2834856" y="835352"/>
                </a:cubicBezTo>
                <a:cubicBezTo>
                  <a:pt x="2804376" y="835352"/>
                  <a:pt x="2779665" y="810642"/>
                  <a:pt x="2779665" y="780161"/>
                </a:cubicBezTo>
                <a:cubicBezTo>
                  <a:pt x="2779665" y="749680"/>
                  <a:pt x="2804376" y="724970"/>
                  <a:pt x="2834856" y="724970"/>
                </a:cubicBezTo>
                <a:close/>
                <a:moveTo>
                  <a:pt x="2707901" y="724970"/>
                </a:moveTo>
                <a:cubicBezTo>
                  <a:pt x="2738385" y="724970"/>
                  <a:pt x="2763094" y="749680"/>
                  <a:pt x="2763094" y="780161"/>
                </a:cubicBezTo>
                <a:cubicBezTo>
                  <a:pt x="2763094" y="810642"/>
                  <a:pt x="2738385" y="835352"/>
                  <a:pt x="2707901" y="835352"/>
                </a:cubicBezTo>
                <a:cubicBezTo>
                  <a:pt x="2677420" y="835352"/>
                  <a:pt x="2652711" y="810642"/>
                  <a:pt x="2652711" y="780161"/>
                </a:cubicBezTo>
                <a:cubicBezTo>
                  <a:pt x="2652711" y="749680"/>
                  <a:pt x="2677420" y="724970"/>
                  <a:pt x="2707901" y="724970"/>
                </a:cubicBezTo>
                <a:close/>
                <a:moveTo>
                  <a:pt x="2570929" y="724970"/>
                </a:moveTo>
                <a:cubicBezTo>
                  <a:pt x="2601412" y="724970"/>
                  <a:pt x="2626122" y="749680"/>
                  <a:pt x="2626122" y="780161"/>
                </a:cubicBezTo>
                <a:cubicBezTo>
                  <a:pt x="2626122" y="810642"/>
                  <a:pt x="2601412" y="835352"/>
                  <a:pt x="2570929" y="835352"/>
                </a:cubicBezTo>
                <a:cubicBezTo>
                  <a:pt x="2540446" y="835352"/>
                  <a:pt x="2515735" y="810642"/>
                  <a:pt x="2515735" y="780161"/>
                </a:cubicBezTo>
                <a:cubicBezTo>
                  <a:pt x="2515735" y="749680"/>
                  <a:pt x="2540446" y="724970"/>
                  <a:pt x="2570929" y="724970"/>
                </a:cubicBezTo>
                <a:close/>
                <a:moveTo>
                  <a:pt x="2437294" y="724970"/>
                </a:moveTo>
                <a:cubicBezTo>
                  <a:pt x="2467777" y="724970"/>
                  <a:pt x="2492487" y="749680"/>
                  <a:pt x="2492487" y="780161"/>
                </a:cubicBezTo>
                <a:cubicBezTo>
                  <a:pt x="2492487" y="810642"/>
                  <a:pt x="2467777" y="835352"/>
                  <a:pt x="2437294" y="835352"/>
                </a:cubicBezTo>
                <a:cubicBezTo>
                  <a:pt x="2406815" y="835352"/>
                  <a:pt x="2382104" y="810642"/>
                  <a:pt x="2382104" y="780161"/>
                </a:cubicBezTo>
                <a:cubicBezTo>
                  <a:pt x="2382104" y="749680"/>
                  <a:pt x="2406815" y="724970"/>
                  <a:pt x="2437294" y="724970"/>
                </a:cubicBezTo>
                <a:close/>
                <a:moveTo>
                  <a:pt x="2303662" y="724970"/>
                </a:moveTo>
                <a:cubicBezTo>
                  <a:pt x="2334145" y="724970"/>
                  <a:pt x="2358853" y="749680"/>
                  <a:pt x="2358853" y="780161"/>
                </a:cubicBezTo>
                <a:cubicBezTo>
                  <a:pt x="2358853" y="810642"/>
                  <a:pt x="2334145" y="835352"/>
                  <a:pt x="2303662" y="835352"/>
                </a:cubicBezTo>
                <a:cubicBezTo>
                  <a:pt x="2273180" y="835352"/>
                  <a:pt x="2248471" y="810642"/>
                  <a:pt x="2248471" y="780161"/>
                </a:cubicBezTo>
                <a:cubicBezTo>
                  <a:pt x="2248471" y="749680"/>
                  <a:pt x="2273180" y="724970"/>
                  <a:pt x="2303662" y="724970"/>
                </a:cubicBezTo>
                <a:close/>
                <a:moveTo>
                  <a:pt x="2173371" y="724970"/>
                </a:moveTo>
                <a:cubicBezTo>
                  <a:pt x="2203851" y="724970"/>
                  <a:pt x="2228562" y="749680"/>
                  <a:pt x="2228562" y="780161"/>
                </a:cubicBezTo>
                <a:cubicBezTo>
                  <a:pt x="2228562" y="810642"/>
                  <a:pt x="2203851" y="835352"/>
                  <a:pt x="2173371" y="835352"/>
                </a:cubicBezTo>
                <a:cubicBezTo>
                  <a:pt x="2142888" y="835352"/>
                  <a:pt x="2118177" y="810642"/>
                  <a:pt x="2118177" y="780161"/>
                </a:cubicBezTo>
                <a:cubicBezTo>
                  <a:pt x="2118177" y="749680"/>
                  <a:pt x="2142888" y="724970"/>
                  <a:pt x="2173371" y="724970"/>
                </a:cubicBezTo>
                <a:close/>
                <a:moveTo>
                  <a:pt x="2039733" y="724970"/>
                </a:moveTo>
                <a:cubicBezTo>
                  <a:pt x="2070216" y="724970"/>
                  <a:pt x="2094927" y="749680"/>
                  <a:pt x="2094927" y="780161"/>
                </a:cubicBezTo>
                <a:cubicBezTo>
                  <a:pt x="2094927" y="810642"/>
                  <a:pt x="2070216" y="835352"/>
                  <a:pt x="2039733" y="835352"/>
                </a:cubicBezTo>
                <a:cubicBezTo>
                  <a:pt x="2009252" y="835352"/>
                  <a:pt x="1984539" y="810642"/>
                  <a:pt x="1984539" y="780161"/>
                </a:cubicBezTo>
                <a:cubicBezTo>
                  <a:pt x="1984539" y="749680"/>
                  <a:pt x="2009252" y="724970"/>
                  <a:pt x="2039733" y="724970"/>
                </a:cubicBezTo>
                <a:close/>
                <a:moveTo>
                  <a:pt x="1909436" y="724970"/>
                </a:moveTo>
                <a:cubicBezTo>
                  <a:pt x="1939919" y="724970"/>
                  <a:pt x="1964630" y="749680"/>
                  <a:pt x="1964630" y="780161"/>
                </a:cubicBezTo>
                <a:cubicBezTo>
                  <a:pt x="1964630" y="810642"/>
                  <a:pt x="1939919" y="835352"/>
                  <a:pt x="1909436" y="835352"/>
                </a:cubicBezTo>
                <a:cubicBezTo>
                  <a:pt x="1878955" y="835352"/>
                  <a:pt x="1854243" y="810642"/>
                  <a:pt x="1854243" y="780161"/>
                </a:cubicBezTo>
                <a:cubicBezTo>
                  <a:pt x="1854243" y="749680"/>
                  <a:pt x="1878955" y="724970"/>
                  <a:pt x="1909436" y="724970"/>
                </a:cubicBezTo>
                <a:close/>
                <a:moveTo>
                  <a:pt x="1779142" y="724970"/>
                </a:moveTo>
                <a:cubicBezTo>
                  <a:pt x="1809623" y="724970"/>
                  <a:pt x="1834335" y="749680"/>
                  <a:pt x="1834335" y="780161"/>
                </a:cubicBezTo>
                <a:cubicBezTo>
                  <a:pt x="1834335" y="810642"/>
                  <a:pt x="1809623" y="835352"/>
                  <a:pt x="1779142" y="835352"/>
                </a:cubicBezTo>
                <a:cubicBezTo>
                  <a:pt x="1748660" y="835352"/>
                  <a:pt x="1723947" y="810642"/>
                  <a:pt x="1723947" y="780161"/>
                </a:cubicBezTo>
                <a:cubicBezTo>
                  <a:pt x="1723947" y="749680"/>
                  <a:pt x="1748660" y="724970"/>
                  <a:pt x="1779142" y="724970"/>
                </a:cubicBezTo>
                <a:close/>
                <a:moveTo>
                  <a:pt x="1645501" y="724970"/>
                </a:moveTo>
                <a:cubicBezTo>
                  <a:pt x="1675988" y="724970"/>
                  <a:pt x="1700699" y="749680"/>
                  <a:pt x="1700699" y="780161"/>
                </a:cubicBezTo>
                <a:cubicBezTo>
                  <a:pt x="1700699" y="810642"/>
                  <a:pt x="1675988" y="835352"/>
                  <a:pt x="1645501" y="835352"/>
                </a:cubicBezTo>
                <a:cubicBezTo>
                  <a:pt x="1615024" y="835352"/>
                  <a:pt x="1590310" y="810642"/>
                  <a:pt x="1590310" y="780161"/>
                </a:cubicBezTo>
                <a:cubicBezTo>
                  <a:pt x="1590310" y="749680"/>
                  <a:pt x="1615024" y="724970"/>
                  <a:pt x="1645501" y="724970"/>
                </a:cubicBezTo>
                <a:close/>
                <a:moveTo>
                  <a:pt x="1515213" y="724970"/>
                </a:moveTo>
                <a:cubicBezTo>
                  <a:pt x="1545692" y="724970"/>
                  <a:pt x="1570399" y="749680"/>
                  <a:pt x="1570399" y="780161"/>
                </a:cubicBezTo>
                <a:cubicBezTo>
                  <a:pt x="1570399" y="810642"/>
                  <a:pt x="1545692" y="835352"/>
                  <a:pt x="1515213" y="835352"/>
                </a:cubicBezTo>
                <a:cubicBezTo>
                  <a:pt x="1484730" y="835352"/>
                  <a:pt x="1460016" y="810642"/>
                  <a:pt x="1460016" y="780161"/>
                </a:cubicBezTo>
                <a:cubicBezTo>
                  <a:pt x="1460016" y="749680"/>
                  <a:pt x="1484730" y="724970"/>
                  <a:pt x="1515213" y="724970"/>
                </a:cubicBezTo>
                <a:close/>
                <a:moveTo>
                  <a:pt x="1381573" y="724970"/>
                </a:moveTo>
                <a:cubicBezTo>
                  <a:pt x="1412052" y="724970"/>
                  <a:pt x="1436767" y="749680"/>
                  <a:pt x="1436767" y="780161"/>
                </a:cubicBezTo>
                <a:cubicBezTo>
                  <a:pt x="1436767" y="810642"/>
                  <a:pt x="1412052" y="835352"/>
                  <a:pt x="1381573" y="835352"/>
                </a:cubicBezTo>
                <a:cubicBezTo>
                  <a:pt x="1351096" y="835352"/>
                  <a:pt x="1326381" y="810642"/>
                  <a:pt x="1326381" y="780161"/>
                </a:cubicBezTo>
                <a:cubicBezTo>
                  <a:pt x="1326381" y="749680"/>
                  <a:pt x="1351096" y="724970"/>
                  <a:pt x="1381573" y="724970"/>
                </a:cubicBezTo>
                <a:close/>
                <a:moveTo>
                  <a:pt x="1251282" y="724970"/>
                </a:moveTo>
                <a:cubicBezTo>
                  <a:pt x="1281764" y="724970"/>
                  <a:pt x="1306475" y="749680"/>
                  <a:pt x="1306475" y="780161"/>
                </a:cubicBezTo>
                <a:cubicBezTo>
                  <a:pt x="1306475" y="810642"/>
                  <a:pt x="1281764" y="835352"/>
                  <a:pt x="1251282" y="835352"/>
                </a:cubicBezTo>
                <a:cubicBezTo>
                  <a:pt x="1220800" y="835352"/>
                  <a:pt x="1196089" y="810642"/>
                  <a:pt x="1196089" y="780161"/>
                </a:cubicBezTo>
                <a:cubicBezTo>
                  <a:pt x="1196089" y="749680"/>
                  <a:pt x="1220800" y="724970"/>
                  <a:pt x="1251282" y="724970"/>
                </a:cubicBezTo>
                <a:close/>
                <a:moveTo>
                  <a:pt x="1117642" y="724970"/>
                </a:moveTo>
                <a:cubicBezTo>
                  <a:pt x="1148126" y="724970"/>
                  <a:pt x="1172836" y="749680"/>
                  <a:pt x="1172836" y="780161"/>
                </a:cubicBezTo>
                <a:cubicBezTo>
                  <a:pt x="1172836" y="810642"/>
                  <a:pt x="1148126" y="835352"/>
                  <a:pt x="1117642" y="835352"/>
                </a:cubicBezTo>
                <a:cubicBezTo>
                  <a:pt x="1087161" y="835352"/>
                  <a:pt x="1062448" y="810642"/>
                  <a:pt x="1062448" y="780161"/>
                </a:cubicBezTo>
                <a:cubicBezTo>
                  <a:pt x="1062448" y="749680"/>
                  <a:pt x="1087161" y="724970"/>
                  <a:pt x="1117642" y="724970"/>
                </a:cubicBezTo>
                <a:close/>
                <a:moveTo>
                  <a:pt x="980664" y="724970"/>
                </a:moveTo>
                <a:cubicBezTo>
                  <a:pt x="1011146" y="724970"/>
                  <a:pt x="1035857" y="749680"/>
                  <a:pt x="1035857" y="780161"/>
                </a:cubicBezTo>
                <a:cubicBezTo>
                  <a:pt x="1035857" y="810642"/>
                  <a:pt x="1011146" y="835352"/>
                  <a:pt x="980664" y="835352"/>
                </a:cubicBezTo>
                <a:cubicBezTo>
                  <a:pt x="950180" y="835352"/>
                  <a:pt x="925471" y="810642"/>
                  <a:pt x="925471" y="780161"/>
                </a:cubicBezTo>
                <a:cubicBezTo>
                  <a:pt x="925471" y="749680"/>
                  <a:pt x="950180" y="724970"/>
                  <a:pt x="980664" y="724970"/>
                </a:cubicBezTo>
                <a:close/>
                <a:moveTo>
                  <a:pt x="847022" y="724970"/>
                </a:moveTo>
                <a:cubicBezTo>
                  <a:pt x="877506" y="724970"/>
                  <a:pt x="902217" y="749680"/>
                  <a:pt x="902217" y="780161"/>
                </a:cubicBezTo>
                <a:cubicBezTo>
                  <a:pt x="902217" y="810642"/>
                  <a:pt x="877506" y="835352"/>
                  <a:pt x="847022" y="835352"/>
                </a:cubicBezTo>
                <a:cubicBezTo>
                  <a:pt x="816540" y="835352"/>
                  <a:pt x="791823" y="810642"/>
                  <a:pt x="791823" y="780161"/>
                </a:cubicBezTo>
                <a:cubicBezTo>
                  <a:pt x="791823" y="749680"/>
                  <a:pt x="816540" y="724970"/>
                  <a:pt x="847022" y="724970"/>
                </a:cubicBezTo>
                <a:close/>
                <a:moveTo>
                  <a:pt x="716722" y="724970"/>
                </a:moveTo>
                <a:cubicBezTo>
                  <a:pt x="747204" y="724970"/>
                  <a:pt x="771916" y="749680"/>
                  <a:pt x="771916" y="780161"/>
                </a:cubicBezTo>
                <a:cubicBezTo>
                  <a:pt x="771916" y="810642"/>
                  <a:pt x="747204" y="835352"/>
                  <a:pt x="716722" y="835352"/>
                </a:cubicBezTo>
                <a:cubicBezTo>
                  <a:pt x="686240" y="835352"/>
                  <a:pt x="661530" y="810642"/>
                  <a:pt x="661530" y="780161"/>
                </a:cubicBezTo>
                <a:cubicBezTo>
                  <a:pt x="661530" y="749680"/>
                  <a:pt x="686240" y="724970"/>
                  <a:pt x="716722" y="724970"/>
                </a:cubicBezTo>
                <a:close/>
                <a:moveTo>
                  <a:pt x="583085" y="724970"/>
                </a:moveTo>
                <a:cubicBezTo>
                  <a:pt x="613567" y="724970"/>
                  <a:pt x="638278" y="749680"/>
                  <a:pt x="638278" y="780161"/>
                </a:cubicBezTo>
                <a:cubicBezTo>
                  <a:pt x="638278" y="810642"/>
                  <a:pt x="613567" y="835352"/>
                  <a:pt x="583085" y="835352"/>
                </a:cubicBezTo>
                <a:cubicBezTo>
                  <a:pt x="552602" y="835352"/>
                  <a:pt x="527891" y="810642"/>
                  <a:pt x="527891" y="780161"/>
                </a:cubicBezTo>
                <a:cubicBezTo>
                  <a:pt x="527891" y="749680"/>
                  <a:pt x="552602" y="724970"/>
                  <a:pt x="583085" y="724970"/>
                </a:cubicBezTo>
                <a:close/>
                <a:moveTo>
                  <a:pt x="449437" y="724970"/>
                </a:moveTo>
                <a:cubicBezTo>
                  <a:pt x="479919" y="724970"/>
                  <a:pt x="504629" y="749680"/>
                  <a:pt x="504629" y="780161"/>
                </a:cubicBezTo>
                <a:cubicBezTo>
                  <a:pt x="504629" y="810642"/>
                  <a:pt x="479919" y="835352"/>
                  <a:pt x="449437" y="835352"/>
                </a:cubicBezTo>
                <a:cubicBezTo>
                  <a:pt x="418954" y="835352"/>
                  <a:pt x="394244" y="810642"/>
                  <a:pt x="394244" y="780161"/>
                </a:cubicBezTo>
                <a:cubicBezTo>
                  <a:pt x="394244" y="749680"/>
                  <a:pt x="418954" y="724970"/>
                  <a:pt x="449437" y="724970"/>
                </a:cubicBezTo>
                <a:close/>
                <a:moveTo>
                  <a:pt x="319140" y="724970"/>
                </a:moveTo>
                <a:cubicBezTo>
                  <a:pt x="349624" y="724970"/>
                  <a:pt x="374334" y="749680"/>
                  <a:pt x="374334" y="780161"/>
                </a:cubicBezTo>
                <a:cubicBezTo>
                  <a:pt x="374334" y="810642"/>
                  <a:pt x="349624" y="835352"/>
                  <a:pt x="319140" y="835352"/>
                </a:cubicBezTo>
                <a:cubicBezTo>
                  <a:pt x="288658" y="835352"/>
                  <a:pt x="263948" y="810642"/>
                  <a:pt x="263948" y="780161"/>
                </a:cubicBezTo>
                <a:cubicBezTo>
                  <a:pt x="263948" y="749680"/>
                  <a:pt x="288658" y="724970"/>
                  <a:pt x="319140" y="724970"/>
                </a:cubicBezTo>
                <a:close/>
                <a:moveTo>
                  <a:pt x="185509" y="724970"/>
                </a:moveTo>
                <a:cubicBezTo>
                  <a:pt x="215993" y="724970"/>
                  <a:pt x="240701" y="749680"/>
                  <a:pt x="240701" y="780161"/>
                </a:cubicBezTo>
                <a:cubicBezTo>
                  <a:pt x="240701" y="810642"/>
                  <a:pt x="215993" y="835352"/>
                  <a:pt x="185509" y="835352"/>
                </a:cubicBezTo>
                <a:cubicBezTo>
                  <a:pt x="155029" y="835352"/>
                  <a:pt x="130319" y="810642"/>
                  <a:pt x="130319" y="780161"/>
                </a:cubicBezTo>
                <a:cubicBezTo>
                  <a:pt x="130319" y="749680"/>
                  <a:pt x="155029" y="724970"/>
                  <a:pt x="185509" y="724970"/>
                </a:cubicBezTo>
                <a:close/>
                <a:moveTo>
                  <a:pt x="8801538" y="608039"/>
                </a:moveTo>
                <a:cubicBezTo>
                  <a:pt x="8832020" y="608039"/>
                  <a:pt x="8856730" y="632749"/>
                  <a:pt x="8856730" y="663230"/>
                </a:cubicBezTo>
                <a:cubicBezTo>
                  <a:pt x="8856730" y="693711"/>
                  <a:pt x="8832020" y="718421"/>
                  <a:pt x="8801538" y="718421"/>
                </a:cubicBezTo>
                <a:cubicBezTo>
                  <a:pt x="8771056" y="718421"/>
                  <a:pt x="8746346" y="693711"/>
                  <a:pt x="8746346" y="663230"/>
                </a:cubicBezTo>
                <a:cubicBezTo>
                  <a:pt x="8746346" y="632749"/>
                  <a:pt x="8771056" y="608039"/>
                  <a:pt x="8801538" y="608039"/>
                </a:cubicBezTo>
                <a:close/>
                <a:moveTo>
                  <a:pt x="8671244" y="608039"/>
                </a:moveTo>
                <a:cubicBezTo>
                  <a:pt x="8701726" y="608039"/>
                  <a:pt x="8726436" y="632749"/>
                  <a:pt x="8726436" y="663230"/>
                </a:cubicBezTo>
                <a:cubicBezTo>
                  <a:pt x="8726436" y="693711"/>
                  <a:pt x="8701726" y="718421"/>
                  <a:pt x="8671244" y="718421"/>
                </a:cubicBezTo>
                <a:cubicBezTo>
                  <a:pt x="8640762" y="718421"/>
                  <a:pt x="8616052" y="693711"/>
                  <a:pt x="8616052" y="663230"/>
                </a:cubicBezTo>
                <a:cubicBezTo>
                  <a:pt x="8616052" y="632749"/>
                  <a:pt x="8640762" y="608039"/>
                  <a:pt x="8671244" y="608039"/>
                </a:cubicBezTo>
                <a:close/>
                <a:moveTo>
                  <a:pt x="8537609" y="608039"/>
                </a:moveTo>
                <a:cubicBezTo>
                  <a:pt x="8568091" y="608039"/>
                  <a:pt x="8592801" y="632749"/>
                  <a:pt x="8592801" y="663230"/>
                </a:cubicBezTo>
                <a:cubicBezTo>
                  <a:pt x="8592801" y="693711"/>
                  <a:pt x="8568091" y="718421"/>
                  <a:pt x="8537609" y="718421"/>
                </a:cubicBezTo>
                <a:cubicBezTo>
                  <a:pt x="8507127" y="718421"/>
                  <a:pt x="8482417" y="693711"/>
                  <a:pt x="8482417" y="663230"/>
                </a:cubicBezTo>
                <a:cubicBezTo>
                  <a:pt x="8482417" y="632749"/>
                  <a:pt x="8507127" y="608039"/>
                  <a:pt x="8537609" y="608039"/>
                </a:cubicBezTo>
                <a:close/>
                <a:moveTo>
                  <a:pt x="8407318" y="608039"/>
                </a:moveTo>
                <a:cubicBezTo>
                  <a:pt x="8437800" y="608039"/>
                  <a:pt x="8462510" y="632749"/>
                  <a:pt x="8462510" y="663230"/>
                </a:cubicBezTo>
                <a:cubicBezTo>
                  <a:pt x="8462510" y="693711"/>
                  <a:pt x="8437800" y="718421"/>
                  <a:pt x="8407318" y="718421"/>
                </a:cubicBezTo>
                <a:cubicBezTo>
                  <a:pt x="8376836" y="718421"/>
                  <a:pt x="8352126" y="693711"/>
                  <a:pt x="8352126" y="663230"/>
                </a:cubicBezTo>
                <a:cubicBezTo>
                  <a:pt x="8352126" y="632749"/>
                  <a:pt x="8376836" y="608039"/>
                  <a:pt x="8407318" y="608039"/>
                </a:cubicBezTo>
                <a:close/>
                <a:moveTo>
                  <a:pt x="8273682" y="608039"/>
                </a:moveTo>
                <a:cubicBezTo>
                  <a:pt x="8304164" y="608039"/>
                  <a:pt x="8328874" y="632749"/>
                  <a:pt x="8328874" y="663230"/>
                </a:cubicBezTo>
                <a:cubicBezTo>
                  <a:pt x="8328874" y="693711"/>
                  <a:pt x="8304164" y="718421"/>
                  <a:pt x="8273682" y="718421"/>
                </a:cubicBezTo>
                <a:cubicBezTo>
                  <a:pt x="8243200" y="718421"/>
                  <a:pt x="8218490" y="693711"/>
                  <a:pt x="8218490" y="663230"/>
                </a:cubicBezTo>
                <a:cubicBezTo>
                  <a:pt x="8218490" y="632749"/>
                  <a:pt x="8243200" y="608039"/>
                  <a:pt x="8273682" y="608039"/>
                </a:cubicBezTo>
                <a:close/>
                <a:moveTo>
                  <a:pt x="8143386" y="608039"/>
                </a:moveTo>
                <a:cubicBezTo>
                  <a:pt x="8173868" y="608039"/>
                  <a:pt x="8198578" y="632749"/>
                  <a:pt x="8198578" y="663230"/>
                </a:cubicBezTo>
                <a:cubicBezTo>
                  <a:pt x="8198578" y="693711"/>
                  <a:pt x="8173868" y="718421"/>
                  <a:pt x="8143386" y="718421"/>
                </a:cubicBezTo>
                <a:cubicBezTo>
                  <a:pt x="8112904" y="718421"/>
                  <a:pt x="8088194" y="693711"/>
                  <a:pt x="8088194" y="663230"/>
                </a:cubicBezTo>
                <a:cubicBezTo>
                  <a:pt x="8088194" y="632749"/>
                  <a:pt x="8112904" y="608039"/>
                  <a:pt x="8143386" y="608039"/>
                </a:cubicBezTo>
                <a:close/>
                <a:moveTo>
                  <a:pt x="8009753" y="608039"/>
                </a:moveTo>
                <a:cubicBezTo>
                  <a:pt x="8040235" y="608039"/>
                  <a:pt x="8064945" y="632749"/>
                  <a:pt x="8064945" y="663230"/>
                </a:cubicBezTo>
                <a:cubicBezTo>
                  <a:pt x="8064945" y="693711"/>
                  <a:pt x="8040235" y="718421"/>
                  <a:pt x="8009753" y="718421"/>
                </a:cubicBezTo>
                <a:cubicBezTo>
                  <a:pt x="7979271" y="718421"/>
                  <a:pt x="7954561" y="693711"/>
                  <a:pt x="7954561" y="663230"/>
                </a:cubicBezTo>
                <a:cubicBezTo>
                  <a:pt x="7954561" y="632749"/>
                  <a:pt x="7979271" y="608039"/>
                  <a:pt x="8009753" y="608039"/>
                </a:cubicBezTo>
                <a:close/>
                <a:moveTo>
                  <a:pt x="7876118" y="608039"/>
                </a:moveTo>
                <a:cubicBezTo>
                  <a:pt x="7906600" y="608039"/>
                  <a:pt x="7931310" y="632749"/>
                  <a:pt x="7931310" y="663230"/>
                </a:cubicBezTo>
                <a:cubicBezTo>
                  <a:pt x="7931310" y="693711"/>
                  <a:pt x="7906600" y="718421"/>
                  <a:pt x="7876118" y="718421"/>
                </a:cubicBezTo>
                <a:cubicBezTo>
                  <a:pt x="7845636" y="718421"/>
                  <a:pt x="7820926" y="693711"/>
                  <a:pt x="7820926" y="663230"/>
                </a:cubicBezTo>
                <a:cubicBezTo>
                  <a:pt x="7820926" y="632749"/>
                  <a:pt x="7845636" y="608039"/>
                  <a:pt x="7876118" y="608039"/>
                </a:cubicBezTo>
                <a:close/>
                <a:moveTo>
                  <a:pt x="7745824" y="608039"/>
                </a:moveTo>
                <a:cubicBezTo>
                  <a:pt x="7776306" y="608039"/>
                  <a:pt x="7801016" y="632749"/>
                  <a:pt x="7801016" y="663230"/>
                </a:cubicBezTo>
                <a:cubicBezTo>
                  <a:pt x="7801016" y="693711"/>
                  <a:pt x="7776306" y="718421"/>
                  <a:pt x="7745824" y="718421"/>
                </a:cubicBezTo>
                <a:cubicBezTo>
                  <a:pt x="7715342" y="718421"/>
                  <a:pt x="7690632" y="693711"/>
                  <a:pt x="7690632" y="663230"/>
                </a:cubicBezTo>
                <a:cubicBezTo>
                  <a:pt x="7690632" y="632749"/>
                  <a:pt x="7715342" y="608039"/>
                  <a:pt x="7745824" y="608039"/>
                </a:cubicBezTo>
                <a:close/>
                <a:moveTo>
                  <a:pt x="7608850" y="608039"/>
                </a:moveTo>
                <a:cubicBezTo>
                  <a:pt x="7639332" y="608039"/>
                  <a:pt x="7664042" y="632749"/>
                  <a:pt x="7664042" y="663230"/>
                </a:cubicBezTo>
                <a:cubicBezTo>
                  <a:pt x="7664042" y="693711"/>
                  <a:pt x="7639332" y="718421"/>
                  <a:pt x="7608850" y="718421"/>
                </a:cubicBezTo>
                <a:cubicBezTo>
                  <a:pt x="7578368" y="718421"/>
                  <a:pt x="7553658" y="693711"/>
                  <a:pt x="7553658" y="663230"/>
                </a:cubicBezTo>
                <a:cubicBezTo>
                  <a:pt x="7553658" y="632749"/>
                  <a:pt x="7578368" y="608039"/>
                  <a:pt x="7608850" y="608039"/>
                </a:cubicBezTo>
                <a:close/>
                <a:moveTo>
                  <a:pt x="7481895" y="608039"/>
                </a:moveTo>
                <a:cubicBezTo>
                  <a:pt x="7512377" y="608039"/>
                  <a:pt x="7537087" y="632749"/>
                  <a:pt x="7537087" y="663230"/>
                </a:cubicBezTo>
                <a:cubicBezTo>
                  <a:pt x="7537087" y="693711"/>
                  <a:pt x="7512377" y="718421"/>
                  <a:pt x="7481895" y="718421"/>
                </a:cubicBezTo>
                <a:cubicBezTo>
                  <a:pt x="7451413" y="718421"/>
                  <a:pt x="7426703" y="693711"/>
                  <a:pt x="7426703" y="663230"/>
                </a:cubicBezTo>
                <a:cubicBezTo>
                  <a:pt x="7426703" y="632749"/>
                  <a:pt x="7451413" y="608039"/>
                  <a:pt x="7481895" y="608039"/>
                </a:cubicBezTo>
                <a:close/>
                <a:moveTo>
                  <a:pt x="7341579" y="608039"/>
                </a:moveTo>
                <a:cubicBezTo>
                  <a:pt x="7372061" y="608039"/>
                  <a:pt x="7396771" y="632749"/>
                  <a:pt x="7396771" y="663230"/>
                </a:cubicBezTo>
                <a:cubicBezTo>
                  <a:pt x="7396771" y="693711"/>
                  <a:pt x="7372061" y="718421"/>
                  <a:pt x="7341579" y="718421"/>
                </a:cubicBezTo>
                <a:cubicBezTo>
                  <a:pt x="7311097" y="718421"/>
                  <a:pt x="7286387" y="693711"/>
                  <a:pt x="7286387" y="663230"/>
                </a:cubicBezTo>
                <a:cubicBezTo>
                  <a:pt x="7286387" y="632749"/>
                  <a:pt x="7311097" y="608039"/>
                  <a:pt x="7341579" y="608039"/>
                </a:cubicBezTo>
                <a:close/>
                <a:moveTo>
                  <a:pt x="7211286" y="608039"/>
                </a:moveTo>
                <a:cubicBezTo>
                  <a:pt x="7241768" y="608039"/>
                  <a:pt x="7266478" y="632749"/>
                  <a:pt x="7266478" y="663230"/>
                </a:cubicBezTo>
                <a:cubicBezTo>
                  <a:pt x="7266478" y="693711"/>
                  <a:pt x="7241768" y="718421"/>
                  <a:pt x="7211286" y="718421"/>
                </a:cubicBezTo>
                <a:cubicBezTo>
                  <a:pt x="7180804" y="718421"/>
                  <a:pt x="7156094" y="693711"/>
                  <a:pt x="7156094" y="663230"/>
                </a:cubicBezTo>
                <a:cubicBezTo>
                  <a:pt x="7156094" y="632749"/>
                  <a:pt x="7180804" y="608039"/>
                  <a:pt x="7211286" y="608039"/>
                </a:cubicBezTo>
                <a:close/>
                <a:moveTo>
                  <a:pt x="7080994" y="608039"/>
                </a:moveTo>
                <a:cubicBezTo>
                  <a:pt x="7111476" y="608039"/>
                  <a:pt x="7136186" y="632749"/>
                  <a:pt x="7136186" y="663230"/>
                </a:cubicBezTo>
                <a:cubicBezTo>
                  <a:pt x="7136186" y="693711"/>
                  <a:pt x="7111476" y="718421"/>
                  <a:pt x="7080994" y="718421"/>
                </a:cubicBezTo>
                <a:cubicBezTo>
                  <a:pt x="7050512" y="718421"/>
                  <a:pt x="7025802" y="693711"/>
                  <a:pt x="7025802" y="663230"/>
                </a:cubicBezTo>
                <a:cubicBezTo>
                  <a:pt x="7025802" y="632749"/>
                  <a:pt x="7050512" y="608039"/>
                  <a:pt x="7080994" y="608039"/>
                </a:cubicBezTo>
                <a:close/>
                <a:moveTo>
                  <a:pt x="6947358" y="608039"/>
                </a:moveTo>
                <a:cubicBezTo>
                  <a:pt x="6977840" y="608039"/>
                  <a:pt x="7002550" y="632749"/>
                  <a:pt x="7002550" y="663230"/>
                </a:cubicBezTo>
                <a:cubicBezTo>
                  <a:pt x="7002550" y="693711"/>
                  <a:pt x="6977840" y="718421"/>
                  <a:pt x="6947358" y="718421"/>
                </a:cubicBezTo>
                <a:cubicBezTo>
                  <a:pt x="6916876" y="718421"/>
                  <a:pt x="6892166" y="693711"/>
                  <a:pt x="6892166" y="663230"/>
                </a:cubicBezTo>
                <a:cubicBezTo>
                  <a:pt x="6892166" y="632749"/>
                  <a:pt x="6916876" y="608039"/>
                  <a:pt x="6947358" y="608039"/>
                </a:cubicBezTo>
                <a:close/>
                <a:moveTo>
                  <a:pt x="6817064" y="608039"/>
                </a:moveTo>
                <a:cubicBezTo>
                  <a:pt x="6847546" y="608039"/>
                  <a:pt x="6872256" y="632749"/>
                  <a:pt x="6872256" y="663230"/>
                </a:cubicBezTo>
                <a:cubicBezTo>
                  <a:pt x="6872256" y="693711"/>
                  <a:pt x="6847546" y="718421"/>
                  <a:pt x="6817064" y="718421"/>
                </a:cubicBezTo>
                <a:cubicBezTo>
                  <a:pt x="6786582" y="718421"/>
                  <a:pt x="6761872" y="693711"/>
                  <a:pt x="6761872" y="663230"/>
                </a:cubicBezTo>
                <a:cubicBezTo>
                  <a:pt x="6761872" y="632749"/>
                  <a:pt x="6786582" y="608039"/>
                  <a:pt x="6817064" y="608039"/>
                </a:cubicBezTo>
                <a:close/>
                <a:moveTo>
                  <a:pt x="6683431" y="608039"/>
                </a:moveTo>
                <a:cubicBezTo>
                  <a:pt x="6713913" y="608039"/>
                  <a:pt x="6738623" y="632749"/>
                  <a:pt x="6738623" y="663230"/>
                </a:cubicBezTo>
                <a:cubicBezTo>
                  <a:pt x="6738623" y="693711"/>
                  <a:pt x="6713913" y="718421"/>
                  <a:pt x="6683431" y="718421"/>
                </a:cubicBezTo>
                <a:cubicBezTo>
                  <a:pt x="6652949" y="718421"/>
                  <a:pt x="6628239" y="693711"/>
                  <a:pt x="6628239" y="663230"/>
                </a:cubicBezTo>
                <a:cubicBezTo>
                  <a:pt x="6628239" y="632749"/>
                  <a:pt x="6652949" y="608039"/>
                  <a:pt x="6683431" y="608039"/>
                </a:cubicBezTo>
                <a:close/>
                <a:moveTo>
                  <a:pt x="6155573" y="608039"/>
                </a:moveTo>
                <a:cubicBezTo>
                  <a:pt x="6186055" y="608039"/>
                  <a:pt x="6210765" y="632749"/>
                  <a:pt x="6210765" y="663230"/>
                </a:cubicBezTo>
                <a:cubicBezTo>
                  <a:pt x="6210765" y="693711"/>
                  <a:pt x="6186055" y="718421"/>
                  <a:pt x="6155573" y="718421"/>
                </a:cubicBezTo>
                <a:cubicBezTo>
                  <a:pt x="6125091" y="718421"/>
                  <a:pt x="6100381" y="693711"/>
                  <a:pt x="6100381" y="663230"/>
                </a:cubicBezTo>
                <a:cubicBezTo>
                  <a:pt x="6100381" y="632749"/>
                  <a:pt x="6125091" y="608039"/>
                  <a:pt x="6155573" y="608039"/>
                </a:cubicBezTo>
                <a:close/>
                <a:moveTo>
                  <a:pt x="5487399" y="608039"/>
                </a:moveTo>
                <a:cubicBezTo>
                  <a:pt x="5517881" y="608039"/>
                  <a:pt x="5542591" y="632749"/>
                  <a:pt x="5542591" y="663230"/>
                </a:cubicBezTo>
                <a:cubicBezTo>
                  <a:pt x="5542591" y="693711"/>
                  <a:pt x="5517881" y="718421"/>
                  <a:pt x="5487399" y="718421"/>
                </a:cubicBezTo>
                <a:cubicBezTo>
                  <a:pt x="5456917" y="718421"/>
                  <a:pt x="5432207" y="693711"/>
                  <a:pt x="5432207" y="663230"/>
                </a:cubicBezTo>
                <a:cubicBezTo>
                  <a:pt x="5432207" y="632749"/>
                  <a:pt x="5456917" y="608039"/>
                  <a:pt x="5487399" y="608039"/>
                </a:cubicBezTo>
                <a:close/>
                <a:moveTo>
                  <a:pt x="5357106" y="608039"/>
                </a:moveTo>
                <a:cubicBezTo>
                  <a:pt x="5387588" y="608039"/>
                  <a:pt x="5412298" y="632749"/>
                  <a:pt x="5412298" y="663230"/>
                </a:cubicBezTo>
                <a:cubicBezTo>
                  <a:pt x="5412298" y="693711"/>
                  <a:pt x="5387588" y="718421"/>
                  <a:pt x="5357106" y="718421"/>
                </a:cubicBezTo>
                <a:cubicBezTo>
                  <a:pt x="5326624" y="718421"/>
                  <a:pt x="5301914" y="693711"/>
                  <a:pt x="5301914" y="663230"/>
                </a:cubicBezTo>
                <a:cubicBezTo>
                  <a:pt x="5301914" y="632749"/>
                  <a:pt x="5326624" y="608039"/>
                  <a:pt x="5357106" y="608039"/>
                </a:cubicBezTo>
                <a:close/>
                <a:moveTo>
                  <a:pt x="5223473" y="608038"/>
                </a:moveTo>
                <a:cubicBezTo>
                  <a:pt x="5253955" y="608038"/>
                  <a:pt x="5278665" y="632748"/>
                  <a:pt x="5278665" y="663229"/>
                </a:cubicBezTo>
                <a:cubicBezTo>
                  <a:pt x="5278665" y="693710"/>
                  <a:pt x="5253955" y="718420"/>
                  <a:pt x="5223473" y="718420"/>
                </a:cubicBezTo>
                <a:cubicBezTo>
                  <a:pt x="5192991" y="718420"/>
                  <a:pt x="5168281" y="693710"/>
                  <a:pt x="5168281" y="663229"/>
                </a:cubicBezTo>
                <a:cubicBezTo>
                  <a:pt x="5168281" y="632748"/>
                  <a:pt x="5192991" y="608038"/>
                  <a:pt x="5223473" y="608038"/>
                </a:cubicBezTo>
                <a:close/>
                <a:moveTo>
                  <a:pt x="4030786" y="608038"/>
                </a:moveTo>
                <a:cubicBezTo>
                  <a:pt x="4061268" y="608038"/>
                  <a:pt x="4085978" y="632748"/>
                  <a:pt x="4085978" y="663229"/>
                </a:cubicBezTo>
                <a:cubicBezTo>
                  <a:pt x="4085978" y="693710"/>
                  <a:pt x="4061268" y="718420"/>
                  <a:pt x="4030786" y="718420"/>
                </a:cubicBezTo>
                <a:cubicBezTo>
                  <a:pt x="4000304" y="718420"/>
                  <a:pt x="3975594" y="693710"/>
                  <a:pt x="3975594" y="663229"/>
                </a:cubicBezTo>
                <a:cubicBezTo>
                  <a:pt x="3975594" y="632748"/>
                  <a:pt x="4000304" y="608038"/>
                  <a:pt x="4030786" y="608038"/>
                </a:cubicBezTo>
                <a:close/>
                <a:moveTo>
                  <a:pt x="3897148" y="608038"/>
                </a:moveTo>
                <a:cubicBezTo>
                  <a:pt x="3927630" y="608038"/>
                  <a:pt x="3952340" y="632748"/>
                  <a:pt x="3952340" y="663229"/>
                </a:cubicBezTo>
                <a:cubicBezTo>
                  <a:pt x="3952340" y="693710"/>
                  <a:pt x="3927630" y="718420"/>
                  <a:pt x="3897148" y="718420"/>
                </a:cubicBezTo>
                <a:cubicBezTo>
                  <a:pt x="3866666" y="718420"/>
                  <a:pt x="3841956" y="693710"/>
                  <a:pt x="3841956" y="663229"/>
                </a:cubicBezTo>
                <a:cubicBezTo>
                  <a:pt x="3841956" y="632748"/>
                  <a:pt x="3866666" y="608038"/>
                  <a:pt x="3897148" y="608038"/>
                </a:cubicBezTo>
                <a:close/>
                <a:moveTo>
                  <a:pt x="3763514" y="608038"/>
                </a:moveTo>
                <a:cubicBezTo>
                  <a:pt x="3793996" y="608038"/>
                  <a:pt x="3818706" y="632748"/>
                  <a:pt x="3818706" y="663229"/>
                </a:cubicBezTo>
                <a:cubicBezTo>
                  <a:pt x="3818706" y="693710"/>
                  <a:pt x="3793996" y="718420"/>
                  <a:pt x="3763514" y="718420"/>
                </a:cubicBezTo>
                <a:cubicBezTo>
                  <a:pt x="3733032" y="718420"/>
                  <a:pt x="3708322" y="693710"/>
                  <a:pt x="3708322" y="663229"/>
                </a:cubicBezTo>
                <a:cubicBezTo>
                  <a:pt x="3708322" y="632748"/>
                  <a:pt x="3733032" y="608038"/>
                  <a:pt x="3763514" y="608038"/>
                </a:cubicBezTo>
                <a:close/>
                <a:moveTo>
                  <a:pt x="3633221" y="608038"/>
                </a:moveTo>
                <a:cubicBezTo>
                  <a:pt x="3663703" y="608038"/>
                  <a:pt x="3688413" y="632748"/>
                  <a:pt x="3688413" y="663229"/>
                </a:cubicBezTo>
                <a:cubicBezTo>
                  <a:pt x="3688413" y="693710"/>
                  <a:pt x="3663703" y="718420"/>
                  <a:pt x="3633221" y="718420"/>
                </a:cubicBezTo>
                <a:cubicBezTo>
                  <a:pt x="3602739" y="718420"/>
                  <a:pt x="3578029" y="693710"/>
                  <a:pt x="3578029" y="663229"/>
                </a:cubicBezTo>
                <a:cubicBezTo>
                  <a:pt x="3578029" y="632748"/>
                  <a:pt x="3602739" y="608038"/>
                  <a:pt x="3633221" y="608038"/>
                </a:cubicBezTo>
                <a:close/>
                <a:moveTo>
                  <a:pt x="3499589" y="608038"/>
                </a:moveTo>
                <a:cubicBezTo>
                  <a:pt x="3530071" y="608038"/>
                  <a:pt x="3554781" y="632748"/>
                  <a:pt x="3554781" y="663229"/>
                </a:cubicBezTo>
                <a:cubicBezTo>
                  <a:pt x="3554781" y="693710"/>
                  <a:pt x="3530071" y="718420"/>
                  <a:pt x="3499589" y="718420"/>
                </a:cubicBezTo>
                <a:cubicBezTo>
                  <a:pt x="3469107" y="718420"/>
                  <a:pt x="3444397" y="693710"/>
                  <a:pt x="3444397" y="663229"/>
                </a:cubicBezTo>
                <a:cubicBezTo>
                  <a:pt x="3444397" y="632748"/>
                  <a:pt x="3469107" y="608038"/>
                  <a:pt x="3499589" y="608038"/>
                </a:cubicBezTo>
                <a:close/>
                <a:moveTo>
                  <a:pt x="3369292" y="608038"/>
                </a:moveTo>
                <a:cubicBezTo>
                  <a:pt x="3399774" y="608038"/>
                  <a:pt x="3424484" y="632748"/>
                  <a:pt x="3424484" y="663229"/>
                </a:cubicBezTo>
                <a:cubicBezTo>
                  <a:pt x="3424484" y="693710"/>
                  <a:pt x="3399774" y="718420"/>
                  <a:pt x="3369292" y="718420"/>
                </a:cubicBezTo>
                <a:cubicBezTo>
                  <a:pt x="3338810" y="718420"/>
                  <a:pt x="3314100" y="693710"/>
                  <a:pt x="3314100" y="663229"/>
                </a:cubicBezTo>
                <a:cubicBezTo>
                  <a:pt x="3314100" y="632748"/>
                  <a:pt x="3338810" y="608038"/>
                  <a:pt x="3369292" y="608038"/>
                </a:cubicBezTo>
                <a:close/>
                <a:moveTo>
                  <a:pt x="3235657" y="608038"/>
                </a:moveTo>
                <a:cubicBezTo>
                  <a:pt x="3266139" y="608038"/>
                  <a:pt x="3290849" y="632748"/>
                  <a:pt x="3290849" y="663229"/>
                </a:cubicBezTo>
                <a:cubicBezTo>
                  <a:pt x="3290849" y="693710"/>
                  <a:pt x="3266139" y="718420"/>
                  <a:pt x="3235657" y="718420"/>
                </a:cubicBezTo>
                <a:cubicBezTo>
                  <a:pt x="3205175" y="718420"/>
                  <a:pt x="3180465" y="693710"/>
                  <a:pt x="3180465" y="663229"/>
                </a:cubicBezTo>
                <a:cubicBezTo>
                  <a:pt x="3180465" y="632748"/>
                  <a:pt x="3205175" y="608038"/>
                  <a:pt x="3235657" y="608038"/>
                </a:cubicBezTo>
                <a:close/>
                <a:moveTo>
                  <a:pt x="2570932" y="608038"/>
                </a:moveTo>
                <a:cubicBezTo>
                  <a:pt x="2601414" y="608038"/>
                  <a:pt x="2626123" y="632748"/>
                  <a:pt x="2626123" y="663229"/>
                </a:cubicBezTo>
                <a:cubicBezTo>
                  <a:pt x="2626123" y="693710"/>
                  <a:pt x="2601414" y="718420"/>
                  <a:pt x="2570932" y="718420"/>
                </a:cubicBezTo>
                <a:cubicBezTo>
                  <a:pt x="2540449" y="718420"/>
                  <a:pt x="2515738" y="693710"/>
                  <a:pt x="2515738" y="663229"/>
                </a:cubicBezTo>
                <a:cubicBezTo>
                  <a:pt x="2515738" y="632748"/>
                  <a:pt x="2540449" y="608038"/>
                  <a:pt x="2570932" y="608038"/>
                </a:cubicBezTo>
                <a:close/>
                <a:moveTo>
                  <a:pt x="2437297" y="608038"/>
                </a:moveTo>
                <a:cubicBezTo>
                  <a:pt x="2467779" y="608038"/>
                  <a:pt x="2492487" y="632748"/>
                  <a:pt x="2492487" y="663229"/>
                </a:cubicBezTo>
                <a:cubicBezTo>
                  <a:pt x="2492487" y="693710"/>
                  <a:pt x="2467779" y="718420"/>
                  <a:pt x="2437297" y="718420"/>
                </a:cubicBezTo>
                <a:cubicBezTo>
                  <a:pt x="2406818" y="718420"/>
                  <a:pt x="2382108" y="693710"/>
                  <a:pt x="2382108" y="663229"/>
                </a:cubicBezTo>
                <a:cubicBezTo>
                  <a:pt x="2382108" y="632748"/>
                  <a:pt x="2406818" y="608038"/>
                  <a:pt x="2437297" y="608038"/>
                </a:cubicBezTo>
                <a:close/>
                <a:moveTo>
                  <a:pt x="2303664" y="608038"/>
                </a:moveTo>
                <a:cubicBezTo>
                  <a:pt x="2334145" y="608038"/>
                  <a:pt x="2358856" y="632748"/>
                  <a:pt x="2358856" y="663229"/>
                </a:cubicBezTo>
                <a:cubicBezTo>
                  <a:pt x="2358856" y="693710"/>
                  <a:pt x="2334145" y="718420"/>
                  <a:pt x="2303664" y="718420"/>
                </a:cubicBezTo>
                <a:cubicBezTo>
                  <a:pt x="2273182" y="718420"/>
                  <a:pt x="2248473" y="693710"/>
                  <a:pt x="2248473" y="663229"/>
                </a:cubicBezTo>
                <a:cubicBezTo>
                  <a:pt x="2248473" y="632748"/>
                  <a:pt x="2273182" y="608038"/>
                  <a:pt x="2303664" y="608038"/>
                </a:cubicBezTo>
                <a:close/>
                <a:moveTo>
                  <a:pt x="2173372" y="608038"/>
                </a:moveTo>
                <a:cubicBezTo>
                  <a:pt x="2203854" y="608038"/>
                  <a:pt x="2228565" y="632748"/>
                  <a:pt x="2228565" y="663229"/>
                </a:cubicBezTo>
                <a:cubicBezTo>
                  <a:pt x="2228565" y="693710"/>
                  <a:pt x="2203854" y="718420"/>
                  <a:pt x="2173372" y="718420"/>
                </a:cubicBezTo>
                <a:cubicBezTo>
                  <a:pt x="2142889" y="718420"/>
                  <a:pt x="2118180" y="693710"/>
                  <a:pt x="2118180" y="663229"/>
                </a:cubicBezTo>
                <a:cubicBezTo>
                  <a:pt x="2118180" y="632748"/>
                  <a:pt x="2142889" y="608038"/>
                  <a:pt x="2173372" y="608038"/>
                </a:cubicBezTo>
                <a:close/>
                <a:moveTo>
                  <a:pt x="2039736" y="608038"/>
                </a:moveTo>
                <a:cubicBezTo>
                  <a:pt x="2070218" y="608038"/>
                  <a:pt x="2094930" y="632748"/>
                  <a:pt x="2094930" y="663229"/>
                </a:cubicBezTo>
                <a:cubicBezTo>
                  <a:pt x="2094930" y="693710"/>
                  <a:pt x="2070218" y="718420"/>
                  <a:pt x="2039736" y="718420"/>
                </a:cubicBezTo>
                <a:cubicBezTo>
                  <a:pt x="2009254" y="718420"/>
                  <a:pt x="1984543" y="693710"/>
                  <a:pt x="1984543" y="663229"/>
                </a:cubicBezTo>
                <a:cubicBezTo>
                  <a:pt x="1984543" y="632748"/>
                  <a:pt x="2009254" y="608038"/>
                  <a:pt x="2039736" y="608038"/>
                </a:cubicBezTo>
                <a:close/>
                <a:moveTo>
                  <a:pt x="1909437" y="608038"/>
                </a:moveTo>
                <a:cubicBezTo>
                  <a:pt x="1939921" y="608038"/>
                  <a:pt x="1964630" y="632748"/>
                  <a:pt x="1964630" y="663229"/>
                </a:cubicBezTo>
                <a:cubicBezTo>
                  <a:pt x="1964630" y="693710"/>
                  <a:pt x="1939921" y="718420"/>
                  <a:pt x="1909437" y="718420"/>
                </a:cubicBezTo>
                <a:cubicBezTo>
                  <a:pt x="1878955" y="718420"/>
                  <a:pt x="1854244" y="693710"/>
                  <a:pt x="1854244" y="663229"/>
                </a:cubicBezTo>
                <a:cubicBezTo>
                  <a:pt x="1854244" y="632748"/>
                  <a:pt x="1878955" y="608038"/>
                  <a:pt x="1909437" y="608038"/>
                </a:cubicBezTo>
                <a:close/>
                <a:moveTo>
                  <a:pt x="1779142" y="608038"/>
                </a:moveTo>
                <a:cubicBezTo>
                  <a:pt x="1809626" y="608038"/>
                  <a:pt x="1834335" y="632748"/>
                  <a:pt x="1834335" y="663229"/>
                </a:cubicBezTo>
                <a:cubicBezTo>
                  <a:pt x="1834335" y="693710"/>
                  <a:pt x="1809626" y="718420"/>
                  <a:pt x="1779142" y="718420"/>
                </a:cubicBezTo>
                <a:cubicBezTo>
                  <a:pt x="1748663" y="718420"/>
                  <a:pt x="1723950" y="693710"/>
                  <a:pt x="1723950" y="663229"/>
                </a:cubicBezTo>
                <a:cubicBezTo>
                  <a:pt x="1723950" y="632748"/>
                  <a:pt x="1748663" y="608038"/>
                  <a:pt x="1779142" y="608038"/>
                </a:cubicBezTo>
                <a:close/>
                <a:moveTo>
                  <a:pt x="1645508" y="608038"/>
                </a:moveTo>
                <a:cubicBezTo>
                  <a:pt x="1675988" y="608038"/>
                  <a:pt x="1700702" y="632748"/>
                  <a:pt x="1700702" y="663229"/>
                </a:cubicBezTo>
                <a:cubicBezTo>
                  <a:pt x="1700702" y="693710"/>
                  <a:pt x="1675988" y="718420"/>
                  <a:pt x="1645508" y="718420"/>
                </a:cubicBezTo>
                <a:cubicBezTo>
                  <a:pt x="1615024" y="718420"/>
                  <a:pt x="1590311" y="693710"/>
                  <a:pt x="1590311" y="663229"/>
                </a:cubicBezTo>
                <a:cubicBezTo>
                  <a:pt x="1590311" y="632748"/>
                  <a:pt x="1615024" y="608038"/>
                  <a:pt x="1645508" y="608038"/>
                </a:cubicBezTo>
                <a:close/>
                <a:moveTo>
                  <a:pt x="1515217" y="608038"/>
                </a:moveTo>
                <a:cubicBezTo>
                  <a:pt x="1545695" y="608038"/>
                  <a:pt x="1570402" y="632748"/>
                  <a:pt x="1570402" y="663229"/>
                </a:cubicBezTo>
                <a:cubicBezTo>
                  <a:pt x="1570402" y="693710"/>
                  <a:pt x="1545695" y="718420"/>
                  <a:pt x="1515217" y="718420"/>
                </a:cubicBezTo>
                <a:cubicBezTo>
                  <a:pt x="1484732" y="718420"/>
                  <a:pt x="1460020" y="693710"/>
                  <a:pt x="1460020" y="663229"/>
                </a:cubicBezTo>
                <a:cubicBezTo>
                  <a:pt x="1460020" y="632748"/>
                  <a:pt x="1484732" y="608038"/>
                  <a:pt x="1515217" y="608038"/>
                </a:cubicBezTo>
                <a:close/>
                <a:moveTo>
                  <a:pt x="1381573" y="608038"/>
                </a:moveTo>
                <a:cubicBezTo>
                  <a:pt x="1412057" y="608038"/>
                  <a:pt x="1436767" y="632748"/>
                  <a:pt x="1436767" y="663229"/>
                </a:cubicBezTo>
                <a:cubicBezTo>
                  <a:pt x="1436767" y="693710"/>
                  <a:pt x="1412057" y="718420"/>
                  <a:pt x="1381573" y="718420"/>
                </a:cubicBezTo>
                <a:cubicBezTo>
                  <a:pt x="1351097" y="718420"/>
                  <a:pt x="1326384" y="693710"/>
                  <a:pt x="1326384" y="663229"/>
                </a:cubicBezTo>
                <a:cubicBezTo>
                  <a:pt x="1326384" y="632748"/>
                  <a:pt x="1351097" y="608038"/>
                  <a:pt x="1381573" y="608038"/>
                </a:cubicBezTo>
                <a:close/>
                <a:moveTo>
                  <a:pt x="1251282" y="608038"/>
                </a:moveTo>
                <a:cubicBezTo>
                  <a:pt x="1281766" y="608038"/>
                  <a:pt x="1306476" y="632748"/>
                  <a:pt x="1306476" y="663229"/>
                </a:cubicBezTo>
                <a:cubicBezTo>
                  <a:pt x="1306476" y="693710"/>
                  <a:pt x="1281766" y="718420"/>
                  <a:pt x="1251282" y="718420"/>
                </a:cubicBezTo>
                <a:cubicBezTo>
                  <a:pt x="1220801" y="718420"/>
                  <a:pt x="1196089" y="693710"/>
                  <a:pt x="1196089" y="663229"/>
                </a:cubicBezTo>
                <a:cubicBezTo>
                  <a:pt x="1196089" y="632748"/>
                  <a:pt x="1220801" y="608038"/>
                  <a:pt x="1251282" y="608038"/>
                </a:cubicBezTo>
                <a:close/>
                <a:moveTo>
                  <a:pt x="8143386" y="494447"/>
                </a:moveTo>
                <a:cubicBezTo>
                  <a:pt x="8173868" y="494447"/>
                  <a:pt x="8198578" y="519157"/>
                  <a:pt x="8198578" y="549638"/>
                </a:cubicBezTo>
                <a:cubicBezTo>
                  <a:pt x="8198578" y="580119"/>
                  <a:pt x="8173868" y="604829"/>
                  <a:pt x="8143386" y="604829"/>
                </a:cubicBezTo>
                <a:cubicBezTo>
                  <a:pt x="8112904" y="604829"/>
                  <a:pt x="8088194" y="580119"/>
                  <a:pt x="8088194" y="549638"/>
                </a:cubicBezTo>
                <a:cubicBezTo>
                  <a:pt x="8088194" y="519157"/>
                  <a:pt x="8112904" y="494447"/>
                  <a:pt x="8143386" y="494447"/>
                </a:cubicBezTo>
                <a:close/>
                <a:moveTo>
                  <a:pt x="8009753" y="494447"/>
                </a:moveTo>
                <a:cubicBezTo>
                  <a:pt x="8040235" y="494447"/>
                  <a:pt x="8064945" y="519157"/>
                  <a:pt x="8064945" y="549638"/>
                </a:cubicBezTo>
                <a:cubicBezTo>
                  <a:pt x="8064945" y="580119"/>
                  <a:pt x="8040235" y="604829"/>
                  <a:pt x="8009753" y="604829"/>
                </a:cubicBezTo>
                <a:cubicBezTo>
                  <a:pt x="7979271" y="604829"/>
                  <a:pt x="7954561" y="580119"/>
                  <a:pt x="7954561" y="549638"/>
                </a:cubicBezTo>
                <a:cubicBezTo>
                  <a:pt x="7954561" y="519157"/>
                  <a:pt x="7979271" y="494447"/>
                  <a:pt x="8009753" y="494447"/>
                </a:cubicBezTo>
                <a:close/>
                <a:moveTo>
                  <a:pt x="7876118" y="494447"/>
                </a:moveTo>
                <a:cubicBezTo>
                  <a:pt x="7906600" y="494447"/>
                  <a:pt x="7931310" y="519157"/>
                  <a:pt x="7931310" y="549638"/>
                </a:cubicBezTo>
                <a:cubicBezTo>
                  <a:pt x="7931310" y="580119"/>
                  <a:pt x="7906600" y="604829"/>
                  <a:pt x="7876118" y="604829"/>
                </a:cubicBezTo>
                <a:cubicBezTo>
                  <a:pt x="7845636" y="604829"/>
                  <a:pt x="7820926" y="580119"/>
                  <a:pt x="7820926" y="549638"/>
                </a:cubicBezTo>
                <a:cubicBezTo>
                  <a:pt x="7820926" y="519157"/>
                  <a:pt x="7845636" y="494447"/>
                  <a:pt x="7876118" y="494447"/>
                </a:cubicBezTo>
                <a:close/>
                <a:moveTo>
                  <a:pt x="7745824" y="494447"/>
                </a:moveTo>
                <a:cubicBezTo>
                  <a:pt x="7776306" y="494447"/>
                  <a:pt x="7801016" y="519157"/>
                  <a:pt x="7801016" y="549638"/>
                </a:cubicBezTo>
                <a:cubicBezTo>
                  <a:pt x="7801016" y="580119"/>
                  <a:pt x="7776306" y="604829"/>
                  <a:pt x="7745824" y="604829"/>
                </a:cubicBezTo>
                <a:cubicBezTo>
                  <a:pt x="7715342" y="604829"/>
                  <a:pt x="7690632" y="580119"/>
                  <a:pt x="7690632" y="549638"/>
                </a:cubicBezTo>
                <a:cubicBezTo>
                  <a:pt x="7690632" y="519157"/>
                  <a:pt x="7715342" y="494447"/>
                  <a:pt x="7745824" y="494447"/>
                </a:cubicBezTo>
                <a:close/>
                <a:moveTo>
                  <a:pt x="7608850" y="494447"/>
                </a:moveTo>
                <a:cubicBezTo>
                  <a:pt x="7639332" y="494447"/>
                  <a:pt x="7664042" y="519157"/>
                  <a:pt x="7664042" y="549638"/>
                </a:cubicBezTo>
                <a:cubicBezTo>
                  <a:pt x="7664042" y="580119"/>
                  <a:pt x="7639332" y="604829"/>
                  <a:pt x="7608850" y="604829"/>
                </a:cubicBezTo>
                <a:cubicBezTo>
                  <a:pt x="7578368" y="604829"/>
                  <a:pt x="7553658" y="580119"/>
                  <a:pt x="7553658" y="549638"/>
                </a:cubicBezTo>
                <a:cubicBezTo>
                  <a:pt x="7553658" y="519157"/>
                  <a:pt x="7578368" y="494447"/>
                  <a:pt x="7608850" y="494447"/>
                </a:cubicBezTo>
                <a:close/>
                <a:moveTo>
                  <a:pt x="7481895" y="494447"/>
                </a:moveTo>
                <a:cubicBezTo>
                  <a:pt x="7512377" y="494447"/>
                  <a:pt x="7537087" y="519157"/>
                  <a:pt x="7537087" y="549638"/>
                </a:cubicBezTo>
                <a:cubicBezTo>
                  <a:pt x="7537087" y="580119"/>
                  <a:pt x="7512377" y="604829"/>
                  <a:pt x="7481895" y="604829"/>
                </a:cubicBezTo>
                <a:cubicBezTo>
                  <a:pt x="7451413" y="604829"/>
                  <a:pt x="7426703" y="580119"/>
                  <a:pt x="7426703" y="549638"/>
                </a:cubicBezTo>
                <a:cubicBezTo>
                  <a:pt x="7426703" y="519157"/>
                  <a:pt x="7451413" y="494447"/>
                  <a:pt x="7481895" y="494447"/>
                </a:cubicBezTo>
                <a:close/>
                <a:moveTo>
                  <a:pt x="7341580" y="494447"/>
                </a:moveTo>
                <a:cubicBezTo>
                  <a:pt x="7372062" y="494447"/>
                  <a:pt x="7396772" y="519157"/>
                  <a:pt x="7396772" y="549638"/>
                </a:cubicBezTo>
                <a:cubicBezTo>
                  <a:pt x="7396772" y="580119"/>
                  <a:pt x="7372062" y="604829"/>
                  <a:pt x="7341580" y="604829"/>
                </a:cubicBezTo>
                <a:cubicBezTo>
                  <a:pt x="7311098" y="604829"/>
                  <a:pt x="7286388" y="580119"/>
                  <a:pt x="7286388" y="549638"/>
                </a:cubicBezTo>
                <a:cubicBezTo>
                  <a:pt x="7286388" y="519157"/>
                  <a:pt x="7311098" y="494447"/>
                  <a:pt x="7341580" y="494447"/>
                </a:cubicBezTo>
                <a:close/>
                <a:moveTo>
                  <a:pt x="7211286" y="494447"/>
                </a:moveTo>
                <a:cubicBezTo>
                  <a:pt x="7241768" y="494447"/>
                  <a:pt x="7266478" y="519157"/>
                  <a:pt x="7266478" y="549638"/>
                </a:cubicBezTo>
                <a:cubicBezTo>
                  <a:pt x="7266478" y="580119"/>
                  <a:pt x="7241768" y="604829"/>
                  <a:pt x="7211286" y="604829"/>
                </a:cubicBezTo>
                <a:cubicBezTo>
                  <a:pt x="7180804" y="604829"/>
                  <a:pt x="7156094" y="580119"/>
                  <a:pt x="7156094" y="549638"/>
                </a:cubicBezTo>
                <a:cubicBezTo>
                  <a:pt x="7156094" y="519157"/>
                  <a:pt x="7180804" y="494447"/>
                  <a:pt x="7211286" y="494447"/>
                </a:cubicBezTo>
                <a:close/>
                <a:moveTo>
                  <a:pt x="7080994" y="494447"/>
                </a:moveTo>
                <a:cubicBezTo>
                  <a:pt x="7111476" y="494447"/>
                  <a:pt x="7136186" y="519157"/>
                  <a:pt x="7136186" y="549638"/>
                </a:cubicBezTo>
                <a:cubicBezTo>
                  <a:pt x="7136186" y="580119"/>
                  <a:pt x="7111476" y="604829"/>
                  <a:pt x="7080994" y="604829"/>
                </a:cubicBezTo>
                <a:cubicBezTo>
                  <a:pt x="7050512" y="604829"/>
                  <a:pt x="7025802" y="580119"/>
                  <a:pt x="7025802" y="549638"/>
                </a:cubicBezTo>
                <a:cubicBezTo>
                  <a:pt x="7025802" y="519157"/>
                  <a:pt x="7050512" y="494447"/>
                  <a:pt x="7080994" y="494447"/>
                </a:cubicBezTo>
                <a:close/>
                <a:moveTo>
                  <a:pt x="6947358" y="494447"/>
                </a:moveTo>
                <a:cubicBezTo>
                  <a:pt x="6977840" y="494447"/>
                  <a:pt x="7002550" y="519157"/>
                  <a:pt x="7002550" y="549638"/>
                </a:cubicBezTo>
                <a:cubicBezTo>
                  <a:pt x="7002550" y="580119"/>
                  <a:pt x="6977840" y="604829"/>
                  <a:pt x="6947358" y="604829"/>
                </a:cubicBezTo>
                <a:cubicBezTo>
                  <a:pt x="6916876" y="604829"/>
                  <a:pt x="6892166" y="580119"/>
                  <a:pt x="6892166" y="549638"/>
                </a:cubicBezTo>
                <a:cubicBezTo>
                  <a:pt x="6892166" y="519157"/>
                  <a:pt x="6916876" y="494447"/>
                  <a:pt x="6947358" y="494447"/>
                </a:cubicBezTo>
                <a:close/>
                <a:moveTo>
                  <a:pt x="6289207" y="494447"/>
                </a:moveTo>
                <a:cubicBezTo>
                  <a:pt x="6319689" y="494447"/>
                  <a:pt x="6344399" y="519157"/>
                  <a:pt x="6344399" y="549638"/>
                </a:cubicBezTo>
                <a:cubicBezTo>
                  <a:pt x="6344399" y="580119"/>
                  <a:pt x="6319689" y="604829"/>
                  <a:pt x="6289207" y="604829"/>
                </a:cubicBezTo>
                <a:cubicBezTo>
                  <a:pt x="6258725" y="604829"/>
                  <a:pt x="6234015" y="580119"/>
                  <a:pt x="6234015" y="549638"/>
                </a:cubicBezTo>
                <a:cubicBezTo>
                  <a:pt x="6234015" y="519157"/>
                  <a:pt x="6258725" y="494447"/>
                  <a:pt x="6289207" y="494447"/>
                </a:cubicBezTo>
                <a:close/>
                <a:moveTo>
                  <a:pt x="4030786" y="494447"/>
                </a:moveTo>
                <a:cubicBezTo>
                  <a:pt x="4061268" y="494447"/>
                  <a:pt x="4085978" y="519157"/>
                  <a:pt x="4085978" y="549638"/>
                </a:cubicBezTo>
                <a:cubicBezTo>
                  <a:pt x="4085978" y="580119"/>
                  <a:pt x="4061268" y="604829"/>
                  <a:pt x="4030786" y="604829"/>
                </a:cubicBezTo>
                <a:cubicBezTo>
                  <a:pt x="4000304" y="604829"/>
                  <a:pt x="3975594" y="580119"/>
                  <a:pt x="3975594" y="549638"/>
                </a:cubicBezTo>
                <a:cubicBezTo>
                  <a:pt x="3975594" y="519157"/>
                  <a:pt x="4000304" y="494447"/>
                  <a:pt x="4030786" y="494447"/>
                </a:cubicBezTo>
                <a:close/>
                <a:moveTo>
                  <a:pt x="3897148" y="494447"/>
                </a:moveTo>
                <a:cubicBezTo>
                  <a:pt x="3927630" y="494447"/>
                  <a:pt x="3952340" y="519157"/>
                  <a:pt x="3952340" y="549638"/>
                </a:cubicBezTo>
                <a:cubicBezTo>
                  <a:pt x="3952340" y="580119"/>
                  <a:pt x="3927630" y="604829"/>
                  <a:pt x="3897148" y="604829"/>
                </a:cubicBezTo>
                <a:cubicBezTo>
                  <a:pt x="3866666" y="604829"/>
                  <a:pt x="3841956" y="580119"/>
                  <a:pt x="3841956" y="549638"/>
                </a:cubicBezTo>
                <a:cubicBezTo>
                  <a:pt x="3841956" y="519157"/>
                  <a:pt x="3866666" y="494447"/>
                  <a:pt x="3897148" y="494447"/>
                </a:cubicBezTo>
                <a:close/>
                <a:moveTo>
                  <a:pt x="3763514" y="494447"/>
                </a:moveTo>
                <a:cubicBezTo>
                  <a:pt x="3793996" y="494447"/>
                  <a:pt x="3818706" y="519157"/>
                  <a:pt x="3818706" y="549638"/>
                </a:cubicBezTo>
                <a:cubicBezTo>
                  <a:pt x="3818706" y="580119"/>
                  <a:pt x="3793996" y="604829"/>
                  <a:pt x="3763514" y="604829"/>
                </a:cubicBezTo>
                <a:cubicBezTo>
                  <a:pt x="3733032" y="604829"/>
                  <a:pt x="3708322" y="580119"/>
                  <a:pt x="3708322" y="549638"/>
                </a:cubicBezTo>
                <a:cubicBezTo>
                  <a:pt x="3708322" y="519157"/>
                  <a:pt x="3733032" y="494447"/>
                  <a:pt x="3763514" y="494447"/>
                </a:cubicBezTo>
                <a:close/>
                <a:moveTo>
                  <a:pt x="3633221" y="494447"/>
                </a:moveTo>
                <a:cubicBezTo>
                  <a:pt x="3663703" y="494447"/>
                  <a:pt x="3688413" y="519157"/>
                  <a:pt x="3688413" y="549638"/>
                </a:cubicBezTo>
                <a:cubicBezTo>
                  <a:pt x="3688413" y="580119"/>
                  <a:pt x="3663703" y="604829"/>
                  <a:pt x="3633221" y="604829"/>
                </a:cubicBezTo>
                <a:cubicBezTo>
                  <a:pt x="3602739" y="604829"/>
                  <a:pt x="3578029" y="580119"/>
                  <a:pt x="3578029" y="549638"/>
                </a:cubicBezTo>
                <a:cubicBezTo>
                  <a:pt x="3578029" y="519157"/>
                  <a:pt x="3602739" y="494447"/>
                  <a:pt x="3633221" y="494447"/>
                </a:cubicBezTo>
                <a:close/>
                <a:moveTo>
                  <a:pt x="3499589" y="494447"/>
                </a:moveTo>
                <a:cubicBezTo>
                  <a:pt x="3530071" y="494447"/>
                  <a:pt x="3554781" y="519157"/>
                  <a:pt x="3554781" y="549638"/>
                </a:cubicBezTo>
                <a:cubicBezTo>
                  <a:pt x="3554781" y="580119"/>
                  <a:pt x="3530071" y="604829"/>
                  <a:pt x="3499589" y="604829"/>
                </a:cubicBezTo>
                <a:cubicBezTo>
                  <a:pt x="3469107" y="604829"/>
                  <a:pt x="3444397" y="580119"/>
                  <a:pt x="3444397" y="549638"/>
                </a:cubicBezTo>
                <a:cubicBezTo>
                  <a:pt x="3444397" y="519157"/>
                  <a:pt x="3469107" y="494447"/>
                  <a:pt x="3499589" y="494447"/>
                </a:cubicBezTo>
                <a:close/>
                <a:moveTo>
                  <a:pt x="3369292" y="494447"/>
                </a:moveTo>
                <a:cubicBezTo>
                  <a:pt x="3399774" y="494447"/>
                  <a:pt x="3424484" y="519157"/>
                  <a:pt x="3424484" y="549638"/>
                </a:cubicBezTo>
                <a:cubicBezTo>
                  <a:pt x="3424484" y="580119"/>
                  <a:pt x="3399774" y="604829"/>
                  <a:pt x="3369292" y="604829"/>
                </a:cubicBezTo>
                <a:cubicBezTo>
                  <a:pt x="3338810" y="604829"/>
                  <a:pt x="3314100" y="580119"/>
                  <a:pt x="3314100" y="549638"/>
                </a:cubicBezTo>
                <a:cubicBezTo>
                  <a:pt x="3314100" y="519157"/>
                  <a:pt x="3338810" y="494447"/>
                  <a:pt x="3369292" y="494447"/>
                </a:cubicBezTo>
                <a:close/>
                <a:moveTo>
                  <a:pt x="3235657" y="494447"/>
                </a:moveTo>
                <a:cubicBezTo>
                  <a:pt x="3266139" y="494447"/>
                  <a:pt x="3290849" y="519157"/>
                  <a:pt x="3290849" y="549638"/>
                </a:cubicBezTo>
                <a:cubicBezTo>
                  <a:pt x="3290849" y="580119"/>
                  <a:pt x="3266139" y="604829"/>
                  <a:pt x="3235657" y="604829"/>
                </a:cubicBezTo>
                <a:cubicBezTo>
                  <a:pt x="3205175" y="604829"/>
                  <a:pt x="3180465" y="580119"/>
                  <a:pt x="3180465" y="549638"/>
                </a:cubicBezTo>
                <a:cubicBezTo>
                  <a:pt x="3180465" y="519157"/>
                  <a:pt x="3205175" y="494447"/>
                  <a:pt x="3235657" y="494447"/>
                </a:cubicBezTo>
                <a:close/>
                <a:moveTo>
                  <a:pt x="2437297" y="494447"/>
                </a:moveTo>
                <a:cubicBezTo>
                  <a:pt x="2467779" y="494447"/>
                  <a:pt x="2492487" y="519157"/>
                  <a:pt x="2492487" y="549638"/>
                </a:cubicBezTo>
                <a:cubicBezTo>
                  <a:pt x="2492487" y="580119"/>
                  <a:pt x="2467779" y="604829"/>
                  <a:pt x="2437297" y="604829"/>
                </a:cubicBezTo>
                <a:cubicBezTo>
                  <a:pt x="2406818" y="604829"/>
                  <a:pt x="2382108" y="580119"/>
                  <a:pt x="2382108" y="549638"/>
                </a:cubicBezTo>
                <a:cubicBezTo>
                  <a:pt x="2382108" y="519157"/>
                  <a:pt x="2406818" y="494447"/>
                  <a:pt x="2437297" y="494447"/>
                </a:cubicBezTo>
                <a:close/>
                <a:moveTo>
                  <a:pt x="2303664" y="494447"/>
                </a:moveTo>
                <a:cubicBezTo>
                  <a:pt x="2334145" y="494447"/>
                  <a:pt x="2358856" y="519157"/>
                  <a:pt x="2358856" y="549638"/>
                </a:cubicBezTo>
                <a:cubicBezTo>
                  <a:pt x="2358856" y="580119"/>
                  <a:pt x="2334145" y="604829"/>
                  <a:pt x="2303664" y="604829"/>
                </a:cubicBezTo>
                <a:cubicBezTo>
                  <a:pt x="2273182" y="604829"/>
                  <a:pt x="2248473" y="580119"/>
                  <a:pt x="2248473" y="549638"/>
                </a:cubicBezTo>
                <a:cubicBezTo>
                  <a:pt x="2248473" y="519157"/>
                  <a:pt x="2273182" y="494447"/>
                  <a:pt x="2303664" y="494447"/>
                </a:cubicBezTo>
                <a:close/>
                <a:moveTo>
                  <a:pt x="2173372" y="494447"/>
                </a:moveTo>
                <a:cubicBezTo>
                  <a:pt x="2203854" y="494447"/>
                  <a:pt x="2228565" y="519157"/>
                  <a:pt x="2228565" y="549638"/>
                </a:cubicBezTo>
                <a:cubicBezTo>
                  <a:pt x="2228565" y="580119"/>
                  <a:pt x="2203854" y="604829"/>
                  <a:pt x="2173372" y="604829"/>
                </a:cubicBezTo>
                <a:cubicBezTo>
                  <a:pt x="2142889" y="604829"/>
                  <a:pt x="2118180" y="580119"/>
                  <a:pt x="2118180" y="549638"/>
                </a:cubicBezTo>
                <a:cubicBezTo>
                  <a:pt x="2118180" y="519157"/>
                  <a:pt x="2142889" y="494447"/>
                  <a:pt x="2173372" y="494447"/>
                </a:cubicBezTo>
                <a:close/>
                <a:moveTo>
                  <a:pt x="2039736" y="494447"/>
                </a:moveTo>
                <a:cubicBezTo>
                  <a:pt x="2070218" y="494447"/>
                  <a:pt x="2094930" y="519157"/>
                  <a:pt x="2094930" y="549638"/>
                </a:cubicBezTo>
                <a:cubicBezTo>
                  <a:pt x="2094930" y="580119"/>
                  <a:pt x="2070218" y="604829"/>
                  <a:pt x="2039736" y="604829"/>
                </a:cubicBezTo>
                <a:cubicBezTo>
                  <a:pt x="2009254" y="604829"/>
                  <a:pt x="1984543" y="580119"/>
                  <a:pt x="1984543" y="549638"/>
                </a:cubicBezTo>
                <a:cubicBezTo>
                  <a:pt x="1984543" y="519157"/>
                  <a:pt x="2009254" y="494447"/>
                  <a:pt x="2039736" y="494447"/>
                </a:cubicBezTo>
                <a:close/>
                <a:moveTo>
                  <a:pt x="1909437" y="494447"/>
                </a:moveTo>
                <a:cubicBezTo>
                  <a:pt x="1939921" y="494447"/>
                  <a:pt x="1964630" y="519157"/>
                  <a:pt x="1964630" y="549638"/>
                </a:cubicBezTo>
                <a:cubicBezTo>
                  <a:pt x="1964630" y="580119"/>
                  <a:pt x="1939921" y="604829"/>
                  <a:pt x="1909437" y="604829"/>
                </a:cubicBezTo>
                <a:cubicBezTo>
                  <a:pt x="1878955" y="604829"/>
                  <a:pt x="1854244" y="580119"/>
                  <a:pt x="1854244" y="549638"/>
                </a:cubicBezTo>
                <a:cubicBezTo>
                  <a:pt x="1854244" y="519157"/>
                  <a:pt x="1878955" y="494447"/>
                  <a:pt x="1909437" y="494447"/>
                </a:cubicBezTo>
                <a:close/>
                <a:moveTo>
                  <a:pt x="1779142" y="494447"/>
                </a:moveTo>
                <a:cubicBezTo>
                  <a:pt x="1809626" y="494447"/>
                  <a:pt x="1834335" y="519157"/>
                  <a:pt x="1834335" y="549638"/>
                </a:cubicBezTo>
                <a:cubicBezTo>
                  <a:pt x="1834335" y="580119"/>
                  <a:pt x="1809626" y="604829"/>
                  <a:pt x="1779142" y="604829"/>
                </a:cubicBezTo>
                <a:cubicBezTo>
                  <a:pt x="1748663" y="604829"/>
                  <a:pt x="1723950" y="580119"/>
                  <a:pt x="1723950" y="549638"/>
                </a:cubicBezTo>
                <a:cubicBezTo>
                  <a:pt x="1723950" y="519157"/>
                  <a:pt x="1748663" y="494447"/>
                  <a:pt x="1779142" y="494447"/>
                </a:cubicBezTo>
                <a:close/>
                <a:moveTo>
                  <a:pt x="1645508" y="494447"/>
                </a:moveTo>
                <a:cubicBezTo>
                  <a:pt x="1675988" y="494447"/>
                  <a:pt x="1700702" y="519157"/>
                  <a:pt x="1700702" y="549638"/>
                </a:cubicBezTo>
                <a:cubicBezTo>
                  <a:pt x="1700702" y="580119"/>
                  <a:pt x="1675988" y="604829"/>
                  <a:pt x="1645508" y="604829"/>
                </a:cubicBezTo>
                <a:cubicBezTo>
                  <a:pt x="1615024" y="604829"/>
                  <a:pt x="1590311" y="580119"/>
                  <a:pt x="1590311" y="549638"/>
                </a:cubicBezTo>
                <a:cubicBezTo>
                  <a:pt x="1590311" y="519157"/>
                  <a:pt x="1615024" y="494447"/>
                  <a:pt x="1645508" y="494447"/>
                </a:cubicBezTo>
                <a:close/>
                <a:moveTo>
                  <a:pt x="1515217" y="494447"/>
                </a:moveTo>
                <a:cubicBezTo>
                  <a:pt x="1545695" y="494447"/>
                  <a:pt x="1570402" y="519157"/>
                  <a:pt x="1570402" y="549638"/>
                </a:cubicBezTo>
                <a:cubicBezTo>
                  <a:pt x="1570402" y="580119"/>
                  <a:pt x="1545695" y="604829"/>
                  <a:pt x="1515217" y="604829"/>
                </a:cubicBezTo>
                <a:cubicBezTo>
                  <a:pt x="1484732" y="604829"/>
                  <a:pt x="1460020" y="580119"/>
                  <a:pt x="1460020" y="549638"/>
                </a:cubicBezTo>
                <a:cubicBezTo>
                  <a:pt x="1460020" y="519157"/>
                  <a:pt x="1484732" y="494447"/>
                  <a:pt x="1515217" y="494447"/>
                </a:cubicBezTo>
                <a:close/>
                <a:moveTo>
                  <a:pt x="1381573" y="494447"/>
                </a:moveTo>
                <a:cubicBezTo>
                  <a:pt x="1412057" y="494447"/>
                  <a:pt x="1436767" y="519157"/>
                  <a:pt x="1436767" y="549638"/>
                </a:cubicBezTo>
                <a:cubicBezTo>
                  <a:pt x="1436767" y="580119"/>
                  <a:pt x="1412057" y="604829"/>
                  <a:pt x="1381573" y="604829"/>
                </a:cubicBezTo>
                <a:cubicBezTo>
                  <a:pt x="1351097" y="604829"/>
                  <a:pt x="1326384" y="580119"/>
                  <a:pt x="1326384" y="549638"/>
                </a:cubicBezTo>
                <a:cubicBezTo>
                  <a:pt x="1326384" y="519157"/>
                  <a:pt x="1351097" y="494447"/>
                  <a:pt x="1381573" y="494447"/>
                </a:cubicBezTo>
                <a:close/>
                <a:moveTo>
                  <a:pt x="1251282" y="494447"/>
                </a:moveTo>
                <a:cubicBezTo>
                  <a:pt x="1281766" y="494447"/>
                  <a:pt x="1306476" y="519157"/>
                  <a:pt x="1306476" y="549638"/>
                </a:cubicBezTo>
                <a:cubicBezTo>
                  <a:pt x="1306476" y="580119"/>
                  <a:pt x="1281766" y="604829"/>
                  <a:pt x="1251282" y="604829"/>
                </a:cubicBezTo>
                <a:cubicBezTo>
                  <a:pt x="1220801" y="604829"/>
                  <a:pt x="1196089" y="580119"/>
                  <a:pt x="1196089" y="549638"/>
                </a:cubicBezTo>
                <a:cubicBezTo>
                  <a:pt x="1196089" y="519157"/>
                  <a:pt x="1220801" y="494447"/>
                  <a:pt x="1251282" y="494447"/>
                </a:cubicBezTo>
                <a:close/>
                <a:moveTo>
                  <a:pt x="8801538" y="364154"/>
                </a:moveTo>
                <a:cubicBezTo>
                  <a:pt x="8832020" y="364154"/>
                  <a:pt x="8856730" y="388864"/>
                  <a:pt x="8856730" y="419345"/>
                </a:cubicBezTo>
                <a:cubicBezTo>
                  <a:pt x="8856730" y="449826"/>
                  <a:pt x="8832020" y="474536"/>
                  <a:pt x="8801538" y="474536"/>
                </a:cubicBezTo>
                <a:cubicBezTo>
                  <a:pt x="8771056" y="474536"/>
                  <a:pt x="8746346" y="449826"/>
                  <a:pt x="8746346" y="419345"/>
                </a:cubicBezTo>
                <a:cubicBezTo>
                  <a:pt x="8746346" y="388864"/>
                  <a:pt x="8771056" y="364154"/>
                  <a:pt x="8801538" y="364154"/>
                </a:cubicBezTo>
                <a:close/>
                <a:moveTo>
                  <a:pt x="8671244" y="364154"/>
                </a:moveTo>
                <a:cubicBezTo>
                  <a:pt x="8701726" y="364154"/>
                  <a:pt x="8726436" y="388864"/>
                  <a:pt x="8726436" y="419345"/>
                </a:cubicBezTo>
                <a:cubicBezTo>
                  <a:pt x="8726436" y="449826"/>
                  <a:pt x="8701726" y="474536"/>
                  <a:pt x="8671244" y="474536"/>
                </a:cubicBezTo>
                <a:cubicBezTo>
                  <a:pt x="8640762" y="474536"/>
                  <a:pt x="8616052" y="449826"/>
                  <a:pt x="8616052" y="419345"/>
                </a:cubicBezTo>
                <a:cubicBezTo>
                  <a:pt x="8616052" y="388864"/>
                  <a:pt x="8640762" y="364154"/>
                  <a:pt x="8671244" y="364154"/>
                </a:cubicBezTo>
                <a:close/>
                <a:moveTo>
                  <a:pt x="8537609" y="364154"/>
                </a:moveTo>
                <a:cubicBezTo>
                  <a:pt x="8568091" y="364154"/>
                  <a:pt x="8592801" y="388864"/>
                  <a:pt x="8592801" y="419345"/>
                </a:cubicBezTo>
                <a:cubicBezTo>
                  <a:pt x="8592801" y="449826"/>
                  <a:pt x="8568091" y="474536"/>
                  <a:pt x="8537609" y="474536"/>
                </a:cubicBezTo>
                <a:cubicBezTo>
                  <a:pt x="8507127" y="474536"/>
                  <a:pt x="8482417" y="449826"/>
                  <a:pt x="8482417" y="419345"/>
                </a:cubicBezTo>
                <a:cubicBezTo>
                  <a:pt x="8482417" y="388864"/>
                  <a:pt x="8507127" y="364154"/>
                  <a:pt x="8537609" y="364154"/>
                </a:cubicBezTo>
                <a:close/>
                <a:moveTo>
                  <a:pt x="7745824" y="364154"/>
                </a:moveTo>
                <a:cubicBezTo>
                  <a:pt x="7776306" y="364154"/>
                  <a:pt x="7801016" y="388864"/>
                  <a:pt x="7801016" y="419345"/>
                </a:cubicBezTo>
                <a:cubicBezTo>
                  <a:pt x="7801016" y="449826"/>
                  <a:pt x="7776306" y="474536"/>
                  <a:pt x="7745824" y="474536"/>
                </a:cubicBezTo>
                <a:cubicBezTo>
                  <a:pt x="7715342" y="474536"/>
                  <a:pt x="7690632" y="449826"/>
                  <a:pt x="7690632" y="419345"/>
                </a:cubicBezTo>
                <a:cubicBezTo>
                  <a:pt x="7690632" y="388864"/>
                  <a:pt x="7715342" y="364154"/>
                  <a:pt x="7745824" y="364154"/>
                </a:cubicBezTo>
                <a:close/>
                <a:moveTo>
                  <a:pt x="7608850" y="364154"/>
                </a:moveTo>
                <a:cubicBezTo>
                  <a:pt x="7639332" y="364154"/>
                  <a:pt x="7664042" y="388864"/>
                  <a:pt x="7664042" y="419345"/>
                </a:cubicBezTo>
                <a:cubicBezTo>
                  <a:pt x="7664042" y="449826"/>
                  <a:pt x="7639332" y="474536"/>
                  <a:pt x="7608850" y="474536"/>
                </a:cubicBezTo>
                <a:cubicBezTo>
                  <a:pt x="7578368" y="474536"/>
                  <a:pt x="7553658" y="449826"/>
                  <a:pt x="7553658" y="419345"/>
                </a:cubicBezTo>
                <a:cubicBezTo>
                  <a:pt x="7553658" y="388864"/>
                  <a:pt x="7578368" y="364154"/>
                  <a:pt x="7608850" y="364154"/>
                </a:cubicBezTo>
                <a:close/>
                <a:moveTo>
                  <a:pt x="7481895" y="364154"/>
                </a:moveTo>
                <a:cubicBezTo>
                  <a:pt x="7512377" y="364154"/>
                  <a:pt x="7537087" y="388864"/>
                  <a:pt x="7537087" y="419345"/>
                </a:cubicBezTo>
                <a:cubicBezTo>
                  <a:pt x="7537087" y="449826"/>
                  <a:pt x="7512377" y="474536"/>
                  <a:pt x="7481895" y="474536"/>
                </a:cubicBezTo>
                <a:cubicBezTo>
                  <a:pt x="7451413" y="474536"/>
                  <a:pt x="7426703" y="449826"/>
                  <a:pt x="7426703" y="419345"/>
                </a:cubicBezTo>
                <a:cubicBezTo>
                  <a:pt x="7426703" y="388864"/>
                  <a:pt x="7451413" y="364154"/>
                  <a:pt x="7481895" y="364154"/>
                </a:cubicBezTo>
                <a:close/>
                <a:moveTo>
                  <a:pt x="7341580" y="364154"/>
                </a:moveTo>
                <a:cubicBezTo>
                  <a:pt x="7372062" y="364154"/>
                  <a:pt x="7396772" y="388864"/>
                  <a:pt x="7396772" y="419345"/>
                </a:cubicBezTo>
                <a:cubicBezTo>
                  <a:pt x="7396772" y="449826"/>
                  <a:pt x="7372062" y="474536"/>
                  <a:pt x="7341580" y="474536"/>
                </a:cubicBezTo>
                <a:cubicBezTo>
                  <a:pt x="7311098" y="474536"/>
                  <a:pt x="7286388" y="449826"/>
                  <a:pt x="7286388" y="419345"/>
                </a:cubicBezTo>
                <a:cubicBezTo>
                  <a:pt x="7286388" y="388864"/>
                  <a:pt x="7311098" y="364154"/>
                  <a:pt x="7341580" y="364154"/>
                </a:cubicBezTo>
                <a:close/>
                <a:moveTo>
                  <a:pt x="6553137" y="364154"/>
                </a:moveTo>
                <a:cubicBezTo>
                  <a:pt x="6583619" y="364154"/>
                  <a:pt x="6608329" y="388864"/>
                  <a:pt x="6608329" y="419345"/>
                </a:cubicBezTo>
                <a:cubicBezTo>
                  <a:pt x="6608329" y="449826"/>
                  <a:pt x="6583619" y="474536"/>
                  <a:pt x="6553137" y="474536"/>
                </a:cubicBezTo>
                <a:cubicBezTo>
                  <a:pt x="6522655" y="474536"/>
                  <a:pt x="6497945" y="449826"/>
                  <a:pt x="6497945" y="419345"/>
                </a:cubicBezTo>
                <a:cubicBezTo>
                  <a:pt x="6497945" y="388864"/>
                  <a:pt x="6522655" y="364154"/>
                  <a:pt x="6553137" y="364154"/>
                </a:cubicBezTo>
                <a:close/>
                <a:moveTo>
                  <a:pt x="6419503" y="364154"/>
                </a:moveTo>
                <a:cubicBezTo>
                  <a:pt x="6449985" y="364154"/>
                  <a:pt x="6474695" y="388864"/>
                  <a:pt x="6474695" y="419345"/>
                </a:cubicBezTo>
                <a:cubicBezTo>
                  <a:pt x="6474695" y="449826"/>
                  <a:pt x="6449985" y="474536"/>
                  <a:pt x="6419503" y="474536"/>
                </a:cubicBezTo>
                <a:cubicBezTo>
                  <a:pt x="6389021" y="474536"/>
                  <a:pt x="6364311" y="449826"/>
                  <a:pt x="6364311" y="419345"/>
                </a:cubicBezTo>
                <a:cubicBezTo>
                  <a:pt x="6364311" y="388864"/>
                  <a:pt x="6389021" y="364154"/>
                  <a:pt x="6419503" y="364154"/>
                </a:cubicBezTo>
                <a:close/>
                <a:moveTo>
                  <a:pt x="4030786" y="364154"/>
                </a:moveTo>
                <a:cubicBezTo>
                  <a:pt x="4061268" y="364154"/>
                  <a:pt x="4085978" y="388864"/>
                  <a:pt x="4085978" y="419345"/>
                </a:cubicBezTo>
                <a:cubicBezTo>
                  <a:pt x="4085978" y="449826"/>
                  <a:pt x="4061268" y="474536"/>
                  <a:pt x="4030786" y="474536"/>
                </a:cubicBezTo>
                <a:cubicBezTo>
                  <a:pt x="4000304" y="474536"/>
                  <a:pt x="3975594" y="449826"/>
                  <a:pt x="3975594" y="419345"/>
                </a:cubicBezTo>
                <a:cubicBezTo>
                  <a:pt x="3975594" y="388864"/>
                  <a:pt x="4000304" y="364154"/>
                  <a:pt x="4030786" y="364154"/>
                </a:cubicBezTo>
                <a:close/>
                <a:moveTo>
                  <a:pt x="3897148" y="364154"/>
                </a:moveTo>
                <a:cubicBezTo>
                  <a:pt x="3927630" y="364154"/>
                  <a:pt x="3952340" y="388864"/>
                  <a:pt x="3952340" y="419345"/>
                </a:cubicBezTo>
                <a:cubicBezTo>
                  <a:pt x="3952340" y="449826"/>
                  <a:pt x="3927630" y="474536"/>
                  <a:pt x="3897148" y="474536"/>
                </a:cubicBezTo>
                <a:cubicBezTo>
                  <a:pt x="3866666" y="474536"/>
                  <a:pt x="3841956" y="449826"/>
                  <a:pt x="3841956" y="419345"/>
                </a:cubicBezTo>
                <a:cubicBezTo>
                  <a:pt x="3841956" y="388864"/>
                  <a:pt x="3866666" y="364154"/>
                  <a:pt x="3897148" y="364154"/>
                </a:cubicBezTo>
                <a:close/>
                <a:moveTo>
                  <a:pt x="3763514" y="364154"/>
                </a:moveTo>
                <a:cubicBezTo>
                  <a:pt x="3793996" y="364154"/>
                  <a:pt x="3818706" y="388864"/>
                  <a:pt x="3818706" y="419345"/>
                </a:cubicBezTo>
                <a:cubicBezTo>
                  <a:pt x="3818706" y="449826"/>
                  <a:pt x="3793996" y="474536"/>
                  <a:pt x="3763514" y="474536"/>
                </a:cubicBezTo>
                <a:cubicBezTo>
                  <a:pt x="3733032" y="474536"/>
                  <a:pt x="3708322" y="449826"/>
                  <a:pt x="3708322" y="419345"/>
                </a:cubicBezTo>
                <a:cubicBezTo>
                  <a:pt x="3708322" y="388864"/>
                  <a:pt x="3733032" y="364154"/>
                  <a:pt x="3763514" y="364154"/>
                </a:cubicBezTo>
                <a:close/>
                <a:moveTo>
                  <a:pt x="3633221" y="364154"/>
                </a:moveTo>
                <a:cubicBezTo>
                  <a:pt x="3663703" y="364154"/>
                  <a:pt x="3688413" y="388864"/>
                  <a:pt x="3688413" y="419345"/>
                </a:cubicBezTo>
                <a:cubicBezTo>
                  <a:pt x="3688413" y="449826"/>
                  <a:pt x="3663703" y="474536"/>
                  <a:pt x="3633221" y="474536"/>
                </a:cubicBezTo>
                <a:cubicBezTo>
                  <a:pt x="3602739" y="474536"/>
                  <a:pt x="3578029" y="449826"/>
                  <a:pt x="3578029" y="419345"/>
                </a:cubicBezTo>
                <a:cubicBezTo>
                  <a:pt x="3578029" y="388864"/>
                  <a:pt x="3602739" y="364154"/>
                  <a:pt x="3633221" y="364154"/>
                </a:cubicBezTo>
                <a:close/>
                <a:moveTo>
                  <a:pt x="3499589" y="364154"/>
                </a:moveTo>
                <a:cubicBezTo>
                  <a:pt x="3530071" y="364154"/>
                  <a:pt x="3554781" y="388864"/>
                  <a:pt x="3554781" y="419345"/>
                </a:cubicBezTo>
                <a:cubicBezTo>
                  <a:pt x="3554781" y="449826"/>
                  <a:pt x="3530071" y="474536"/>
                  <a:pt x="3499589" y="474536"/>
                </a:cubicBezTo>
                <a:cubicBezTo>
                  <a:pt x="3469107" y="474536"/>
                  <a:pt x="3444397" y="449826"/>
                  <a:pt x="3444397" y="419345"/>
                </a:cubicBezTo>
                <a:cubicBezTo>
                  <a:pt x="3444397" y="388864"/>
                  <a:pt x="3469107" y="364154"/>
                  <a:pt x="3499589" y="364154"/>
                </a:cubicBezTo>
                <a:close/>
                <a:moveTo>
                  <a:pt x="3369292" y="364154"/>
                </a:moveTo>
                <a:cubicBezTo>
                  <a:pt x="3399774" y="364154"/>
                  <a:pt x="3424484" y="388864"/>
                  <a:pt x="3424484" y="419345"/>
                </a:cubicBezTo>
                <a:cubicBezTo>
                  <a:pt x="3424484" y="449826"/>
                  <a:pt x="3399774" y="474536"/>
                  <a:pt x="3369292" y="474536"/>
                </a:cubicBezTo>
                <a:cubicBezTo>
                  <a:pt x="3338810" y="474536"/>
                  <a:pt x="3314100" y="449826"/>
                  <a:pt x="3314100" y="419345"/>
                </a:cubicBezTo>
                <a:cubicBezTo>
                  <a:pt x="3314100" y="388864"/>
                  <a:pt x="3338810" y="364154"/>
                  <a:pt x="3369292" y="364154"/>
                </a:cubicBezTo>
                <a:close/>
                <a:moveTo>
                  <a:pt x="3235657" y="364154"/>
                </a:moveTo>
                <a:cubicBezTo>
                  <a:pt x="3266139" y="364154"/>
                  <a:pt x="3290849" y="388864"/>
                  <a:pt x="3290849" y="419345"/>
                </a:cubicBezTo>
                <a:cubicBezTo>
                  <a:pt x="3290849" y="449826"/>
                  <a:pt x="3266139" y="474536"/>
                  <a:pt x="3235657" y="474536"/>
                </a:cubicBezTo>
                <a:cubicBezTo>
                  <a:pt x="3205175" y="474536"/>
                  <a:pt x="3180465" y="449826"/>
                  <a:pt x="3180465" y="419345"/>
                </a:cubicBezTo>
                <a:cubicBezTo>
                  <a:pt x="3180465" y="388864"/>
                  <a:pt x="3205175" y="364154"/>
                  <a:pt x="3235657" y="364154"/>
                </a:cubicBezTo>
                <a:close/>
                <a:moveTo>
                  <a:pt x="3098681" y="364154"/>
                </a:moveTo>
                <a:cubicBezTo>
                  <a:pt x="3129163" y="364154"/>
                  <a:pt x="3153873" y="388864"/>
                  <a:pt x="3153873" y="419345"/>
                </a:cubicBezTo>
                <a:cubicBezTo>
                  <a:pt x="3153873" y="449826"/>
                  <a:pt x="3129163" y="474536"/>
                  <a:pt x="3098681" y="474536"/>
                </a:cubicBezTo>
                <a:cubicBezTo>
                  <a:pt x="3068199" y="474536"/>
                  <a:pt x="3043489" y="449826"/>
                  <a:pt x="3043489" y="419345"/>
                </a:cubicBezTo>
                <a:cubicBezTo>
                  <a:pt x="3043489" y="388864"/>
                  <a:pt x="3068199" y="364154"/>
                  <a:pt x="3098681" y="364154"/>
                </a:cubicBezTo>
                <a:close/>
                <a:moveTo>
                  <a:pt x="2971729" y="364154"/>
                </a:moveTo>
                <a:cubicBezTo>
                  <a:pt x="3002211" y="364154"/>
                  <a:pt x="3026921" y="388864"/>
                  <a:pt x="3026921" y="419345"/>
                </a:cubicBezTo>
                <a:cubicBezTo>
                  <a:pt x="3026921" y="449826"/>
                  <a:pt x="3002211" y="474536"/>
                  <a:pt x="2971729" y="474536"/>
                </a:cubicBezTo>
                <a:cubicBezTo>
                  <a:pt x="2941247" y="474536"/>
                  <a:pt x="2916537" y="449826"/>
                  <a:pt x="2916537" y="419345"/>
                </a:cubicBezTo>
                <a:cubicBezTo>
                  <a:pt x="2916537" y="388864"/>
                  <a:pt x="2941247" y="364154"/>
                  <a:pt x="2971729" y="364154"/>
                </a:cubicBezTo>
                <a:close/>
                <a:moveTo>
                  <a:pt x="2834862" y="364154"/>
                </a:moveTo>
                <a:cubicBezTo>
                  <a:pt x="2865342" y="364154"/>
                  <a:pt x="2890052" y="388864"/>
                  <a:pt x="2890052" y="419345"/>
                </a:cubicBezTo>
                <a:cubicBezTo>
                  <a:pt x="2890052" y="449826"/>
                  <a:pt x="2865342" y="474536"/>
                  <a:pt x="2834862" y="474536"/>
                </a:cubicBezTo>
                <a:cubicBezTo>
                  <a:pt x="2804379" y="474536"/>
                  <a:pt x="2779671" y="449826"/>
                  <a:pt x="2779671" y="419345"/>
                </a:cubicBezTo>
                <a:cubicBezTo>
                  <a:pt x="2779671" y="388864"/>
                  <a:pt x="2804379" y="364154"/>
                  <a:pt x="2834862" y="364154"/>
                </a:cubicBezTo>
                <a:close/>
                <a:moveTo>
                  <a:pt x="2437297" y="364154"/>
                </a:moveTo>
                <a:cubicBezTo>
                  <a:pt x="2467781" y="364154"/>
                  <a:pt x="2492487" y="388864"/>
                  <a:pt x="2492487" y="419345"/>
                </a:cubicBezTo>
                <a:cubicBezTo>
                  <a:pt x="2492487" y="449826"/>
                  <a:pt x="2467781" y="474536"/>
                  <a:pt x="2437297" y="474536"/>
                </a:cubicBezTo>
                <a:cubicBezTo>
                  <a:pt x="2406818" y="474536"/>
                  <a:pt x="2382108" y="449826"/>
                  <a:pt x="2382108" y="419345"/>
                </a:cubicBezTo>
                <a:cubicBezTo>
                  <a:pt x="2382108" y="388864"/>
                  <a:pt x="2406818" y="364154"/>
                  <a:pt x="2437297" y="364154"/>
                </a:cubicBezTo>
                <a:close/>
                <a:moveTo>
                  <a:pt x="2303664" y="364154"/>
                </a:moveTo>
                <a:cubicBezTo>
                  <a:pt x="2334146" y="364154"/>
                  <a:pt x="2358856" y="388864"/>
                  <a:pt x="2358856" y="419345"/>
                </a:cubicBezTo>
                <a:cubicBezTo>
                  <a:pt x="2358856" y="449826"/>
                  <a:pt x="2334146" y="474536"/>
                  <a:pt x="2303664" y="474536"/>
                </a:cubicBezTo>
                <a:cubicBezTo>
                  <a:pt x="2273184" y="474536"/>
                  <a:pt x="2248473" y="449826"/>
                  <a:pt x="2248473" y="419345"/>
                </a:cubicBezTo>
                <a:cubicBezTo>
                  <a:pt x="2248473" y="388864"/>
                  <a:pt x="2273184" y="364154"/>
                  <a:pt x="2303664" y="364154"/>
                </a:cubicBezTo>
                <a:close/>
                <a:moveTo>
                  <a:pt x="2173372" y="364154"/>
                </a:moveTo>
                <a:cubicBezTo>
                  <a:pt x="2203854" y="364154"/>
                  <a:pt x="2228565" y="388864"/>
                  <a:pt x="2228565" y="419345"/>
                </a:cubicBezTo>
                <a:cubicBezTo>
                  <a:pt x="2228565" y="449826"/>
                  <a:pt x="2203854" y="474536"/>
                  <a:pt x="2173372" y="474536"/>
                </a:cubicBezTo>
                <a:cubicBezTo>
                  <a:pt x="2142892" y="474536"/>
                  <a:pt x="2118180" y="449826"/>
                  <a:pt x="2118180" y="419345"/>
                </a:cubicBezTo>
                <a:cubicBezTo>
                  <a:pt x="2118180" y="388864"/>
                  <a:pt x="2142892" y="364154"/>
                  <a:pt x="2173372" y="364154"/>
                </a:cubicBezTo>
                <a:close/>
                <a:moveTo>
                  <a:pt x="2039736" y="364154"/>
                </a:moveTo>
                <a:cubicBezTo>
                  <a:pt x="2070218" y="364154"/>
                  <a:pt x="2094930" y="388864"/>
                  <a:pt x="2094930" y="419345"/>
                </a:cubicBezTo>
                <a:cubicBezTo>
                  <a:pt x="2094930" y="449826"/>
                  <a:pt x="2070218" y="474536"/>
                  <a:pt x="2039736" y="474536"/>
                </a:cubicBezTo>
                <a:cubicBezTo>
                  <a:pt x="2009254" y="474536"/>
                  <a:pt x="1984543" y="449826"/>
                  <a:pt x="1984543" y="419345"/>
                </a:cubicBezTo>
                <a:cubicBezTo>
                  <a:pt x="1984543" y="388864"/>
                  <a:pt x="2009254" y="364154"/>
                  <a:pt x="2039736" y="364154"/>
                </a:cubicBezTo>
                <a:close/>
                <a:moveTo>
                  <a:pt x="1909440" y="364154"/>
                </a:moveTo>
                <a:cubicBezTo>
                  <a:pt x="1939922" y="364154"/>
                  <a:pt x="1964634" y="388864"/>
                  <a:pt x="1964634" y="419345"/>
                </a:cubicBezTo>
                <a:cubicBezTo>
                  <a:pt x="1964634" y="449826"/>
                  <a:pt x="1939922" y="474536"/>
                  <a:pt x="1909440" y="474536"/>
                </a:cubicBezTo>
                <a:cubicBezTo>
                  <a:pt x="1878957" y="474536"/>
                  <a:pt x="1854246" y="449826"/>
                  <a:pt x="1854246" y="419345"/>
                </a:cubicBezTo>
                <a:cubicBezTo>
                  <a:pt x="1854246" y="388864"/>
                  <a:pt x="1878957" y="364154"/>
                  <a:pt x="1909440" y="364154"/>
                </a:cubicBezTo>
                <a:close/>
                <a:moveTo>
                  <a:pt x="1779142" y="364154"/>
                </a:moveTo>
                <a:cubicBezTo>
                  <a:pt x="1809626" y="364154"/>
                  <a:pt x="1834337" y="388864"/>
                  <a:pt x="1834337" y="419345"/>
                </a:cubicBezTo>
                <a:cubicBezTo>
                  <a:pt x="1834337" y="449826"/>
                  <a:pt x="1809626" y="474536"/>
                  <a:pt x="1779142" y="474536"/>
                </a:cubicBezTo>
                <a:cubicBezTo>
                  <a:pt x="1748663" y="474536"/>
                  <a:pt x="1723951" y="449826"/>
                  <a:pt x="1723951" y="419345"/>
                </a:cubicBezTo>
                <a:cubicBezTo>
                  <a:pt x="1723951" y="388864"/>
                  <a:pt x="1748663" y="364154"/>
                  <a:pt x="1779142" y="364154"/>
                </a:cubicBezTo>
                <a:close/>
                <a:moveTo>
                  <a:pt x="1645508" y="364154"/>
                </a:moveTo>
                <a:cubicBezTo>
                  <a:pt x="1675988" y="364154"/>
                  <a:pt x="1700702" y="388864"/>
                  <a:pt x="1700702" y="419345"/>
                </a:cubicBezTo>
                <a:cubicBezTo>
                  <a:pt x="1700702" y="449826"/>
                  <a:pt x="1675988" y="474536"/>
                  <a:pt x="1645508" y="474536"/>
                </a:cubicBezTo>
                <a:cubicBezTo>
                  <a:pt x="1615024" y="474536"/>
                  <a:pt x="1590313" y="449826"/>
                  <a:pt x="1590313" y="419345"/>
                </a:cubicBezTo>
                <a:cubicBezTo>
                  <a:pt x="1590313" y="388864"/>
                  <a:pt x="1615024" y="364154"/>
                  <a:pt x="1645508" y="364154"/>
                </a:cubicBezTo>
                <a:close/>
                <a:moveTo>
                  <a:pt x="1515217" y="364154"/>
                </a:moveTo>
                <a:cubicBezTo>
                  <a:pt x="1545695" y="364154"/>
                  <a:pt x="1570405" y="388864"/>
                  <a:pt x="1570405" y="419345"/>
                </a:cubicBezTo>
                <a:cubicBezTo>
                  <a:pt x="1570405" y="449826"/>
                  <a:pt x="1545695" y="474536"/>
                  <a:pt x="1515217" y="474536"/>
                </a:cubicBezTo>
                <a:cubicBezTo>
                  <a:pt x="1484732" y="474536"/>
                  <a:pt x="1460020" y="449826"/>
                  <a:pt x="1460020" y="419345"/>
                </a:cubicBezTo>
                <a:cubicBezTo>
                  <a:pt x="1460020" y="388864"/>
                  <a:pt x="1484732" y="364154"/>
                  <a:pt x="1515217" y="364154"/>
                </a:cubicBezTo>
                <a:close/>
                <a:moveTo>
                  <a:pt x="1381573" y="364154"/>
                </a:moveTo>
                <a:cubicBezTo>
                  <a:pt x="1412060" y="364154"/>
                  <a:pt x="1436767" y="388864"/>
                  <a:pt x="1436767" y="419345"/>
                </a:cubicBezTo>
                <a:cubicBezTo>
                  <a:pt x="1436767" y="449826"/>
                  <a:pt x="1412060" y="474536"/>
                  <a:pt x="1381573" y="474536"/>
                </a:cubicBezTo>
                <a:cubicBezTo>
                  <a:pt x="1351097" y="474536"/>
                  <a:pt x="1326384" y="449826"/>
                  <a:pt x="1326384" y="419345"/>
                </a:cubicBezTo>
                <a:cubicBezTo>
                  <a:pt x="1326384" y="388864"/>
                  <a:pt x="1351097" y="364154"/>
                  <a:pt x="1381573" y="364154"/>
                </a:cubicBezTo>
                <a:close/>
                <a:moveTo>
                  <a:pt x="1251283" y="364154"/>
                </a:moveTo>
                <a:cubicBezTo>
                  <a:pt x="1281766" y="364154"/>
                  <a:pt x="1306476" y="388864"/>
                  <a:pt x="1306476" y="419345"/>
                </a:cubicBezTo>
                <a:cubicBezTo>
                  <a:pt x="1306476" y="449826"/>
                  <a:pt x="1281766" y="474536"/>
                  <a:pt x="1251283" y="474536"/>
                </a:cubicBezTo>
                <a:cubicBezTo>
                  <a:pt x="1220801" y="474536"/>
                  <a:pt x="1196091" y="449826"/>
                  <a:pt x="1196091" y="419345"/>
                </a:cubicBezTo>
                <a:cubicBezTo>
                  <a:pt x="1196091" y="388864"/>
                  <a:pt x="1220801" y="364154"/>
                  <a:pt x="1251283" y="364154"/>
                </a:cubicBezTo>
                <a:close/>
                <a:moveTo>
                  <a:pt x="7608850" y="247225"/>
                </a:moveTo>
                <a:cubicBezTo>
                  <a:pt x="7639332" y="247225"/>
                  <a:pt x="7664042" y="271935"/>
                  <a:pt x="7664042" y="302416"/>
                </a:cubicBezTo>
                <a:cubicBezTo>
                  <a:pt x="7664042" y="332897"/>
                  <a:pt x="7639332" y="357607"/>
                  <a:pt x="7608850" y="357607"/>
                </a:cubicBezTo>
                <a:cubicBezTo>
                  <a:pt x="7578368" y="357607"/>
                  <a:pt x="7553658" y="332897"/>
                  <a:pt x="7553658" y="302416"/>
                </a:cubicBezTo>
                <a:cubicBezTo>
                  <a:pt x="7553658" y="271935"/>
                  <a:pt x="7578368" y="247225"/>
                  <a:pt x="7608850" y="247225"/>
                </a:cubicBezTo>
                <a:close/>
                <a:moveTo>
                  <a:pt x="7481898" y="247225"/>
                </a:moveTo>
                <a:cubicBezTo>
                  <a:pt x="7512380" y="247225"/>
                  <a:pt x="7537090" y="271935"/>
                  <a:pt x="7537090" y="302416"/>
                </a:cubicBezTo>
                <a:cubicBezTo>
                  <a:pt x="7537090" y="332897"/>
                  <a:pt x="7512380" y="357607"/>
                  <a:pt x="7481898" y="357607"/>
                </a:cubicBezTo>
                <a:cubicBezTo>
                  <a:pt x="7451416" y="357607"/>
                  <a:pt x="7426706" y="332897"/>
                  <a:pt x="7426706" y="302416"/>
                </a:cubicBezTo>
                <a:cubicBezTo>
                  <a:pt x="7426706" y="271935"/>
                  <a:pt x="7451416" y="247225"/>
                  <a:pt x="7481898" y="247225"/>
                </a:cubicBezTo>
                <a:close/>
                <a:moveTo>
                  <a:pt x="5093178" y="247225"/>
                </a:moveTo>
                <a:cubicBezTo>
                  <a:pt x="5123660" y="247225"/>
                  <a:pt x="5148370" y="271935"/>
                  <a:pt x="5148370" y="302416"/>
                </a:cubicBezTo>
                <a:cubicBezTo>
                  <a:pt x="5148370" y="332897"/>
                  <a:pt x="5123660" y="357607"/>
                  <a:pt x="5093178" y="357607"/>
                </a:cubicBezTo>
                <a:cubicBezTo>
                  <a:pt x="5062696" y="357607"/>
                  <a:pt x="5037986" y="332897"/>
                  <a:pt x="5037986" y="302416"/>
                </a:cubicBezTo>
                <a:cubicBezTo>
                  <a:pt x="5037986" y="271935"/>
                  <a:pt x="5062696" y="247225"/>
                  <a:pt x="5093178" y="247225"/>
                </a:cubicBezTo>
                <a:close/>
                <a:moveTo>
                  <a:pt x="4030786" y="247225"/>
                </a:moveTo>
                <a:cubicBezTo>
                  <a:pt x="4061268" y="247225"/>
                  <a:pt x="4085978" y="271935"/>
                  <a:pt x="4085978" y="302416"/>
                </a:cubicBezTo>
                <a:cubicBezTo>
                  <a:pt x="4085978" y="332897"/>
                  <a:pt x="4061268" y="357607"/>
                  <a:pt x="4030786" y="357607"/>
                </a:cubicBezTo>
                <a:cubicBezTo>
                  <a:pt x="4000304" y="357607"/>
                  <a:pt x="3975594" y="332897"/>
                  <a:pt x="3975594" y="302416"/>
                </a:cubicBezTo>
                <a:cubicBezTo>
                  <a:pt x="3975594" y="271935"/>
                  <a:pt x="4000304" y="247225"/>
                  <a:pt x="4030786" y="247225"/>
                </a:cubicBezTo>
                <a:close/>
                <a:moveTo>
                  <a:pt x="3897148" y="247225"/>
                </a:moveTo>
                <a:cubicBezTo>
                  <a:pt x="3927630" y="247225"/>
                  <a:pt x="3952340" y="271935"/>
                  <a:pt x="3952340" y="302416"/>
                </a:cubicBezTo>
                <a:cubicBezTo>
                  <a:pt x="3952340" y="332897"/>
                  <a:pt x="3927630" y="357607"/>
                  <a:pt x="3897148" y="357607"/>
                </a:cubicBezTo>
                <a:cubicBezTo>
                  <a:pt x="3866666" y="357607"/>
                  <a:pt x="3841956" y="332897"/>
                  <a:pt x="3841956" y="302416"/>
                </a:cubicBezTo>
                <a:cubicBezTo>
                  <a:pt x="3841956" y="271935"/>
                  <a:pt x="3866666" y="247225"/>
                  <a:pt x="3897148" y="247225"/>
                </a:cubicBezTo>
                <a:close/>
                <a:moveTo>
                  <a:pt x="3763514" y="247225"/>
                </a:moveTo>
                <a:cubicBezTo>
                  <a:pt x="3793996" y="247225"/>
                  <a:pt x="3818706" y="271935"/>
                  <a:pt x="3818706" y="302416"/>
                </a:cubicBezTo>
                <a:cubicBezTo>
                  <a:pt x="3818706" y="332897"/>
                  <a:pt x="3793996" y="357607"/>
                  <a:pt x="3763514" y="357607"/>
                </a:cubicBezTo>
                <a:cubicBezTo>
                  <a:pt x="3733032" y="357607"/>
                  <a:pt x="3708322" y="332897"/>
                  <a:pt x="3708322" y="302416"/>
                </a:cubicBezTo>
                <a:cubicBezTo>
                  <a:pt x="3708322" y="271935"/>
                  <a:pt x="3733032" y="247225"/>
                  <a:pt x="3763514" y="247225"/>
                </a:cubicBezTo>
                <a:close/>
                <a:moveTo>
                  <a:pt x="3633221" y="247225"/>
                </a:moveTo>
                <a:cubicBezTo>
                  <a:pt x="3663703" y="247225"/>
                  <a:pt x="3688413" y="271935"/>
                  <a:pt x="3688413" y="302416"/>
                </a:cubicBezTo>
                <a:cubicBezTo>
                  <a:pt x="3688413" y="332897"/>
                  <a:pt x="3663703" y="357607"/>
                  <a:pt x="3633221" y="357607"/>
                </a:cubicBezTo>
                <a:cubicBezTo>
                  <a:pt x="3602739" y="357607"/>
                  <a:pt x="3578029" y="332897"/>
                  <a:pt x="3578029" y="302416"/>
                </a:cubicBezTo>
                <a:cubicBezTo>
                  <a:pt x="3578029" y="271935"/>
                  <a:pt x="3602739" y="247225"/>
                  <a:pt x="3633221" y="247225"/>
                </a:cubicBezTo>
                <a:close/>
                <a:moveTo>
                  <a:pt x="3499589" y="247225"/>
                </a:moveTo>
                <a:cubicBezTo>
                  <a:pt x="3530071" y="247225"/>
                  <a:pt x="3554781" y="271935"/>
                  <a:pt x="3554781" y="302416"/>
                </a:cubicBezTo>
                <a:cubicBezTo>
                  <a:pt x="3554781" y="332897"/>
                  <a:pt x="3530071" y="357607"/>
                  <a:pt x="3499589" y="357607"/>
                </a:cubicBezTo>
                <a:cubicBezTo>
                  <a:pt x="3469107" y="357607"/>
                  <a:pt x="3444397" y="332897"/>
                  <a:pt x="3444397" y="302416"/>
                </a:cubicBezTo>
                <a:cubicBezTo>
                  <a:pt x="3444397" y="271935"/>
                  <a:pt x="3469107" y="247225"/>
                  <a:pt x="3499589" y="247225"/>
                </a:cubicBezTo>
                <a:close/>
                <a:moveTo>
                  <a:pt x="3369293" y="247225"/>
                </a:moveTo>
                <a:cubicBezTo>
                  <a:pt x="3399775" y="247225"/>
                  <a:pt x="3424485" y="271935"/>
                  <a:pt x="3424485" y="302416"/>
                </a:cubicBezTo>
                <a:cubicBezTo>
                  <a:pt x="3424485" y="332897"/>
                  <a:pt x="3399775" y="357607"/>
                  <a:pt x="3369293" y="357607"/>
                </a:cubicBezTo>
                <a:cubicBezTo>
                  <a:pt x="3338811" y="357607"/>
                  <a:pt x="3314101" y="332897"/>
                  <a:pt x="3314101" y="302416"/>
                </a:cubicBezTo>
                <a:cubicBezTo>
                  <a:pt x="3314101" y="271935"/>
                  <a:pt x="3338811" y="247225"/>
                  <a:pt x="3369293" y="247225"/>
                </a:cubicBezTo>
                <a:close/>
                <a:moveTo>
                  <a:pt x="3235657" y="247225"/>
                </a:moveTo>
                <a:cubicBezTo>
                  <a:pt x="3266139" y="247225"/>
                  <a:pt x="3290849" y="271935"/>
                  <a:pt x="3290849" y="302416"/>
                </a:cubicBezTo>
                <a:cubicBezTo>
                  <a:pt x="3290849" y="332897"/>
                  <a:pt x="3266139" y="357607"/>
                  <a:pt x="3235657" y="357607"/>
                </a:cubicBezTo>
                <a:cubicBezTo>
                  <a:pt x="3205175" y="357607"/>
                  <a:pt x="3180465" y="332897"/>
                  <a:pt x="3180465" y="302416"/>
                </a:cubicBezTo>
                <a:cubicBezTo>
                  <a:pt x="3180465" y="271935"/>
                  <a:pt x="3205175" y="247225"/>
                  <a:pt x="3235657" y="247225"/>
                </a:cubicBezTo>
                <a:close/>
                <a:moveTo>
                  <a:pt x="3098682" y="247225"/>
                </a:moveTo>
                <a:cubicBezTo>
                  <a:pt x="3129164" y="247225"/>
                  <a:pt x="3153874" y="271935"/>
                  <a:pt x="3153874" y="302416"/>
                </a:cubicBezTo>
                <a:cubicBezTo>
                  <a:pt x="3153874" y="332897"/>
                  <a:pt x="3129164" y="357607"/>
                  <a:pt x="3098682" y="357607"/>
                </a:cubicBezTo>
                <a:cubicBezTo>
                  <a:pt x="3068200" y="357607"/>
                  <a:pt x="3043490" y="332897"/>
                  <a:pt x="3043490" y="302416"/>
                </a:cubicBezTo>
                <a:cubicBezTo>
                  <a:pt x="3043490" y="271935"/>
                  <a:pt x="3068200" y="247225"/>
                  <a:pt x="3098682" y="247225"/>
                </a:cubicBezTo>
                <a:close/>
                <a:moveTo>
                  <a:pt x="2971729" y="247225"/>
                </a:moveTo>
                <a:cubicBezTo>
                  <a:pt x="3002211" y="247225"/>
                  <a:pt x="3026921" y="271935"/>
                  <a:pt x="3026921" y="302416"/>
                </a:cubicBezTo>
                <a:cubicBezTo>
                  <a:pt x="3026921" y="332897"/>
                  <a:pt x="3002211" y="357607"/>
                  <a:pt x="2971729" y="357607"/>
                </a:cubicBezTo>
                <a:cubicBezTo>
                  <a:pt x="2941247" y="357607"/>
                  <a:pt x="2916537" y="332897"/>
                  <a:pt x="2916537" y="302416"/>
                </a:cubicBezTo>
                <a:cubicBezTo>
                  <a:pt x="2916537" y="271935"/>
                  <a:pt x="2941247" y="247225"/>
                  <a:pt x="2971729" y="247225"/>
                </a:cubicBezTo>
                <a:close/>
                <a:moveTo>
                  <a:pt x="2834862" y="247225"/>
                </a:moveTo>
                <a:cubicBezTo>
                  <a:pt x="2865342" y="247225"/>
                  <a:pt x="2890052" y="271935"/>
                  <a:pt x="2890052" y="302416"/>
                </a:cubicBezTo>
                <a:cubicBezTo>
                  <a:pt x="2890052" y="332897"/>
                  <a:pt x="2865342" y="357607"/>
                  <a:pt x="2834862" y="357607"/>
                </a:cubicBezTo>
                <a:cubicBezTo>
                  <a:pt x="2804379" y="357607"/>
                  <a:pt x="2779671" y="332897"/>
                  <a:pt x="2779671" y="302416"/>
                </a:cubicBezTo>
                <a:cubicBezTo>
                  <a:pt x="2779671" y="271935"/>
                  <a:pt x="2804379" y="247225"/>
                  <a:pt x="2834862" y="247225"/>
                </a:cubicBezTo>
                <a:close/>
                <a:moveTo>
                  <a:pt x="2570933" y="247225"/>
                </a:moveTo>
                <a:cubicBezTo>
                  <a:pt x="2601414" y="247225"/>
                  <a:pt x="2626123" y="271935"/>
                  <a:pt x="2626123" y="302416"/>
                </a:cubicBezTo>
                <a:cubicBezTo>
                  <a:pt x="2626123" y="332897"/>
                  <a:pt x="2601414" y="357607"/>
                  <a:pt x="2570933" y="357607"/>
                </a:cubicBezTo>
                <a:cubicBezTo>
                  <a:pt x="2540449" y="357607"/>
                  <a:pt x="2515738" y="332897"/>
                  <a:pt x="2515738" y="302416"/>
                </a:cubicBezTo>
                <a:cubicBezTo>
                  <a:pt x="2515738" y="271935"/>
                  <a:pt x="2540449" y="247225"/>
                  <a:pt x="2570933" y="247225"/>
                </a:cubicBezTo>
                <a:close/>
                <a:moveTo>
                  <a:pt x="2437297" y="247225"/>
                </a:moveTo>
                <a:cubicBezTo>
                  <a:pt x="2467781" y="247225"/>
                  <a:pt x="2492487" y="271935"/>
                  <a:pt x="2492487" y="302416"/>
                </a:cubicBezTo>
                <a:cubicBezTo>
                  <a:pt x="2492487" y="332897"/>
                  <a:pt x="2467781" y="357607"/>
                  <a:pt x="2437297" y="357607"/>
                </a:cubicBezTo>
                <a:cubicBezTo>
                  <a:pt x="2406818" y="357607"/>
                  <a:pt x="2382108" y="332897"/>
                  <a:pt x="2382108" y="302416"/>
                </a:cubicBezTo>
                <a:cubicBezTo>
                  <a:pt x="2382108" y="271935"/>
                  <a:pt x="2406818" y="247225"/>
                  <a:pt x="2437297" y="247225"/>
                </a:cubicBezTo>
                <a:close/>
                <a:moveTo>
                  <a:pt x="2303666" y="247225"/>
                </a:moveTo>
                <a:cubicBezTo>
                  <a:pt x="2334146" y="247225"/>
                  <a:pt x="2358856" y="271935"/>
                  <a:pt x="2358856" y="302416"/>
                </a:cubicBezTo>
                <a:cubicBezTo>
                  <a:pt x="2358856" y="332897"/>
                  <a:pt x="2334146" y="357607"/>
                  <a:pt x="2303666" y="357607"/>
                </a:cubicBezTo>
                <a:cubicBezTo>
                  <a:pt x="2273184" y="357607"/>
                  <a:pt x="2248473" y="332897"/>
                  <a:pt x="2248473" y="302416"/>
                </a:cubicBezTo>
                <a:cubicBezTo>
                  <a:pt x="2248473" y="271935"/>
                  <a:pt x="2273184" y="247225"/>
                  <a:pt x="2303666" y="247225"/>
                </a:cubicBezTo>
                <a:close/>
                <a:moveTo>
                  <a:pt x="2173372" y="247225"/>
                </a:moveTo>
                <a:cubicBezTo>
                  <a:pt x="2203857" y="247225"/>
                  <a:pt x="2228566" y="271935"/>
                  <a:pt x="2228566" y="302416"/>
                </a:cubicBezTo>
                <a:cubicBezTo>
                  <a:pt x="2228566" y="332897"/>
                  <a:pt x="2203857" y="357607"/>
                  <a:pt x="2173372" y="357607"/>
                </a:cubicBezTo>
                <a:cubicBezTo>
                  <a:pt x="2142892" y="357607"/>
                  <a:pt x="2118180" y="332897"/>
                  <a:pt x="2118180" y="302416"/>
                </a:cubicBezTo>
                <a:cubicBezTo>
                  <a:pt x="2118180" y="271935"/>
                  <a:pt x="2142892" y="247225"/>
                  <a:pt x="2173372" y="247225"/>
                </a:cubicBezTo>
                <a:close/>
                <a:moveTo>
                  <a:pt x="1909440" y="247225"/>
                </a:moveTo>
                <a:cubicBezTo>
                  <a:pt x="1939922" y="247225"/>
                  <a:pt x="1964634" y="271935"/>
                  <a:pt x="1964634" y="302416"/>
                </a:cubicBezTo>
                <a:cubicBezTo>
                  <a:pt x="1964634" y="332897"/>
                  <a:pt x="1939922" y="357607"/>
                  <a:pt x="1909440" y="357607"/>
                </a:cubicBezTo>
                <a:cubicBezTo>
                  <a:pt x="1878957" y="357607"/>
                  <a:pt x="1854246" y="332897"/>
                  <a:pt x="1854246" y="302416"/>
                </a:cubicBezTo>
                <a:cubicBezTo>
                  <a:pt x="1854246" y="271935"/>
                  <a:pt x="1878957" y="247225"/>
                  <a:pt x="1909440" y="247225"/>
                </a:cubicBezTo>
                <a:close/>
                <a:moveTo>
                  <a:pt x="1779142" y="247225"/>
                </a:moveTo>
                <a:cubicBezTo>
                  <a:pt x="1809626" y="247225"/>
                  <a:pt x="1834337" y="271935"/>
                  <a:pt x="1834337" y="302416"/>
                </a:cubicBezTo>
                <a:cubicBezTo>
                  <a:pt x="1834337" y="332897"/>
                  <a:pt x="1809626" y="357607"/>
                  <a:pt x="1779142" y="357607"/>
                </a:cubicBezTo>
                <a:cubicBezTo>
                  <a:pt x="1748663" y="357607"/>
                  <a:pt x="1723951" y="332897"/>
                  <a:pt x="1723951" y="302416"/>
                </a:cubicBezTo>
                <a:cubicBezTo>
                  <a:pt x="1723951" y="271935"/>
                  <a:pt x="1748663" y="247225"/>
                  <a:pt x="1779142" y="247225"/>
                </a:cubicBezTo>
                <a:close/>
                <a:moveTo>
                  <a:pt x="1645508" y="247225"/>
                </a:moveTo>
                <a:cubicBezTo>
                  <a:pt x="1675988" y="247225"/>
                  <a:pt x="1700702" y="271935"/>
                  <a:pt x="1700702" y="302416"/>
                </a:cubicBezTo>
                <a:cubicBezTo>
                  <a:pt x="1700702" y="332897"/>
                  <a:pt x="1675988" y="357607"/>
                  <a:pt x="1645508" y="357607"/>
                </a:cubicBezTo>
                <a:cubicBezTo>
                  <a:pt x="1615027" y="357607"/>
                  <a:pt x="1590313" y="332897"/>
                  <a:pt x="1590313" y="302416"/>
                </a:cubicBezTo>
                <a:cubicBezTo>
                  <a:pt x="1590313" y="271935"/>
                  <a:pt x="1615027" y="247225"/>
                  <a:pt x="1645508" y="247225"/>
                </a:cubicBezTo>
                <a:close/>
                <a:moveTo>
                  <a:pt x="1515217" y="247225"/>
                </a:moveTo>
                <a:cubicBezTo>
                  <a:pt x="1545695" y="247225"/>
                  <a:pt x="1570405" y="271935"/>
                  <a:pt x="1570405" y="302416"/>
                </a:cubicBezTo>
                <a:cubicBezTo>
                  <a:pt x="1570405" y="332897"/>
                  <a:pt x="1545695" y="357607"/>
                  <a:pt x="1515217" y="357607"/>
                </a:cubicBezTo>
                <a:cubicBezTo>
                  <a:pt x="1484732" y="357607"/>
                  <a:pt x="1460020" y="332897"/>
                  <a:pt x="1460020" y="302416"/>
                </a:cubicBezTo>
                <a:cubicBezTo>
                  <a:pt x="1460020" y="271935"/>
                  <a:pt x="1484732" y="247225"/>
                  <a:pt x="1515217" y="247225"/>
                </a:cubicBezTo>
                <a:close/>
                <a:moveTo>
                  <a:pt x="1381573" y="247225"/>
                </a:moveTo>
                <a:cubicBezTo>
                  <a:pt x="1412060" y="247225"/>
                  <a:pt x="1436767" y="271935"/>
                  <a:pt x="1436767" y="302416"/>
                </a:cubicBezTo>
                <a:cubicBezTo>
                  <a:pt x="1436767" y="332897"/>
                  <a:pt x="1412060" y="357607"/>
                  <a:pt x="1381573" y="357607"/>
                </a:cubicBezTo>
                <a:cubicBezTo>
                  <a:pt x="1351097" y="357607"/>
                  <a:pt x="1326384" y="332897"/>
                  <a:pt x="1326384" y="302416"/>
                </a:cubicBezTo>
                <a:cubicBezTo>
                  <a:pt x="1326384" y="271935"/>
                  <a:pt x="1351097" y="247225"/>
                  <a:pt x="1381573" y="247225"/>
                </a:cubicBezTo>
                <a:close/>
                <a:moveTo>
                  <a:pt x="7481898" y="120271"/>
                </a:moveTo>
                <a:cubicBezTo>
                  <a:pt x="7512380" y="120271"/>
                  <a:pt x="7537090" y="144981"/>
                  <a:pt x="7537090" y="175462"/>
                </a:cubicBezTo>
                <a:cubicBezTo>
                  <a:pt x="7537090" y="205943"/>
                  <a:pt x="7512380" y="230653"/>
                  <a:pt x="7481898" y="230653"/>
                </a:cubicBezTo>
                <a:cubicBezTo>
                  <a:pt x="7451416" y="230653"/>
                  <a:pt x="7426706" y="205943"/>
                  <a:pt x="7426706" y="175462"/>
                </a:cubicBezTo>
                <a:cubicBezTo>
                  <a:pt x="7426706" y="144981"/>
                  <a:pt x="7451416" y="120271"/>
                  <a:pt x="7481898" y="120271"/>
                </a:cubicBezTo>
                <a:close/>
                <a:moveTo>
                  <a:pt x="7341580" y="120271"/>
                </a:moveTo>
                <a:cubicBezTo>
                  <a:pt x="7372062" y="120271"/>
                  <a:pt x="7396772" y="144981"/>
                  <a:pt x="7396772" y="175462"/>
                </a:cubicBezTo>
                <a:cubicBezTo>
                  <a:pt x="7396772" y="205943"/>
                  <a:pt x="7372062" y="230653"/>
                  <a:pt x="7341580" y="230653"/>
                </a:cubicBezTo>
                <a:cubicBezTo>
                  <a:pt x="7311098" y="230653"/>
                  <a:pt x="7286388" y="205943"/>
                  <a:pt x="7286388" y="175462"/>
                </a:cubicBezTo>
                <a:cubicBezTo>
                  <a:pt x="7286388" y="144981"/>
                  <a:pt x="7311098" y="120271"/>
                  <a:pt x="7341580" y="120271"/>
                </a:cubicBezTo>
                <a:close/>
                <a:moveTo>
                  <a:pt x="7211288" y="120271"/>
                </a:moveTo>
                <a:cubicBezTo>
                  <a:pt x="7241770" y="120271"/>
                  <a:pt x="7266480" y="144981"/>
                  <a:pt x="7266480" y="175462"/>
                </a:cubicBezTo>
                <a:cubicBezTo>
                  <a:pt x="7266480" y="205943"/>
                  <a:pt x="7241770" y="230653"/>
                  <a:pt x="7211288" y="230653"/>
                </a:cubicBezTo>
                <a:cubicBezTo>
                  <a:pt x="7180806" y="230653"/>
                  <a:pt x="7156096" y="205943"/>
                  <a:pt x="7156096" y="175462"/>
                </a:cubicBezTo>
                <a:cubicBezTo>
                  <a:pt x="7156096" y="144981"/>
                  <a:pt x="7180806" y="120271"/>
                  <a:pt x="7211288" y="120271"/>
                </a:cubicBezTo>
                <a:close/>
                <a:moveTo>
                  <a:pt x="5223474" y="120271"/>
                </a:moveTo>
                <a:cubicBezTo>
                  <a:pt x="5253956" y="120271"/>
                  <a:pt x="5278666" y="144981"/>
                  <a:pt x="5278666" y="175462"/>
                </a:cubicBezTo>
                <a:cubicBezTo>
                  <a:pt x="5278666" y="205943"/>
                  <a:pt x="5253956" y="230653"/>
                  <a:pt x="5223474" y="230653"/>
                </a:cubicBezTo>
                <a:cubicBezTo>
                  <a:pt x="5192992" y="230653"/>
                  <a:pt x="5168282" y="205943"/>
                  <a:pt x="5168282" y="175462"/>
                </a:cubicBezTo>
                <a:cubicBezTo>
                  <a:pt x="5168282" y="144981"/>
                  <a:pt x="5192992" y="120271"/>
                  <a:pt x="5223474" y="120271"/>
                </a:cubicBezTo>
                <a:close/>
                <a:moveTo>
                  <a:pt x="5093178" y="120271"/>
                </a:moveTo>
                <a:cubicBezTo>
                  <a:pt x="5123660" y="120271"/>
                  <a:pt x="5148370" y="144981"/>
                  <a:pt x="5148370" y="175462"/>
                </a:cubicBezTo>
                <a:cubicBezTo>
                  <a:pt x="5148370" y="205943"/>
                  <a:pt x="5123660" y="230653"/>
                  <a:pt x="5093178" y="230653"/>
                </a:cubicBezTo>
                <a:cubicBezTo>
                  <a:pt x="5062696" y="230653"/>
                  <a:pt x="5037986" y="205943"/>
                  <a:pt x="5037986" y="175462"/>
                </a:cubicBezTo>
                <a:cubicBezTo>
                  <a:pt x="5037986" y="144981"/>
                  <a:pt x="5062696" y="120271"/>
                  <a:pt x="5093178" y="120271"/>
                </a:cubicBezTo>
                <a:close/>
                <a:moveTo>
                  <a:pt x="4161077" y="120271"/>
                </a:moveTo>
                <a:cubicBezTo>
                  <a:pt x="4191559" y="120271"/>
                  <a:pt x="4216269" y="144981"/>
                  <a:pt x="4216269" y="175462"/>
                </a:cubicBezTo>
                <a:cubicBezTo>
                  <a:pt x="4216269" y="205943"/>
                  <a:pt x="4191559" y="230653"/>
                  <a:pt x="4161077" y="230653"/>
                </a:cubicBezTo>
                <a:cubicBezTo>
                  <a:pt x="4130595" y="230653"/>
                  <a:pt x="4105885" y="205943"/>
                  <a:pt x="4105885" y="175462"/>
                </a:cubicBezTo>
                <a:cubicBezTo>
                  <a:pt x="4105885" y="144981"/>
                  <a:pt x="4130595" y="120271"/>
                  <a:pt x="4161077" y="120271"/>
                </a:cubicBezTo>
                <a:close/>
                <a:moveTo>
                  <a:pt x="4030786" y="120271"/>
                </a:moveTo>
                <a:cubicBezTo>
                  <a:pt x="4061268" y="120271"/>
                  <a:pt x="4085978" y="144981"/>
                  <a:pt x="4085978" y="175462"/>
                </a:cubicBezTo>
                <a:cubicBezTo>
                  <a:pt x="4085978" y="205943"/>
                  <a:pt x="4061268" y="230653"/>
                  <a:pt x="4030786" y="230653"/>
                </a:cubicBezTo>
                <a:cubicBezTo>
                  <a:pt x="4000304" y="230653"/>
                  <a:pt x="3975594" y="205943"/>
                  <a:pt x="3975594" y="175462"/>
                </a:cubicBezTo>
                <a:cubicBezTo>
                  <a:pt x="3975594" y="144981"/>
                  <a:pt x="4000304" y="120271"/>
                  <a:pt x="4030786" y="120271"/>
                </a:cubicBezTo>
                <a:close/>
                <a:moveTo>
                  <a:pt x="3897148" y="120271"/>
                </a:moveTo>
                <a:cubicBezTo>
                  <a:pt x="3927630" y="120271"/>
                  <a:pt x="3952340" y="144981"/>
                  <a:pt x="3952340" y="175462"/>
                </a:cubicBezTo>
                <a:cubicBezTo>
                  <a:pt x="3952340" y="205943"/>
                  <a:pt x="3927630" y="230653"/>
                  <a:pt x="3897148" y="230653"/>
                </a:cubicBezTo>
                <a:cubicBezTo>
                  <a:pt x="3866666" y="230653"/>
                  <a:pt x="3841956" y="205943"/>
                  <a:pt x="3841956" y="175462"/>
                </a:cubicBezTo>
                <a:cubicBezTo>
                  <a:pt x="3841956" y="144981"/>
                  <a:pt x="3866666" y="120271"/>
                  <a:pt x="3897148" y="120271"/>
                </a:cubicBezTo>
                <a:close/>
                <a:moveTo>
                  <a:pt x="3763514" y="120271"/>
                </a:moveTo>
                <a:cubicBezTo>
                  <a:pt x="3793996" y="120271"/>
                  <a:pt x="3818706" y="144981"/>
                  <a:pt x="3818706" y="175462"/>
                </a:cubicBezTo>
                <a:cubicBezTo>
                  <a:pt x="3818706" y="205943"/>
                  <a:pt x="3793996" y="230653"/>
                  <a:pt x="3763514" y="230653"/>
                </a:cubicBezTo>
                <a:cubicBezTo>
                  <a:pt x="3733032" y="230653"/>
                  <a:pt x="3708322" y="205943"/>
                  <a:pt x="3708322" y="175462"/>
                </a:cubicBezTo>
                <a:cubicBezTo>
                  <a:pt x="3708322" y="144981"/>
                  <a:pt x="3733032" y="120271"/>
                  <a:pt x="3763514" y="120271"/>
                </a:cubicBezTo>
                <a:close/>
                <a:moveTo>
                  <a:pt x="3633221" y="120271"/>
                </a:moveTo>
                <a:cubicBezTo>
                  <a:pt x="3663703" y="120271"/>
                  <a:pt x="3688413" y="144981"/>
                  <a:pt x="3688413" y="175462"/>
                </a:cubicBezTo>
                <a:cubicBezTo>
                  <a:pt x="3688413" y="205943"/>
                  <a:pt x="3663703" y="230653"/>
                  <a:pt x="3633221" y="230653"/>
                </a:cubicBezTo>
                <a:cubicBezTo>
                  <a:pt x="3602739" y="230653"/>
                  <a:pt x="3578029" y="205943"/>
                  <a:pt x="3578029" y="175462"/>
                </a:cubicBezTo>
                <a:cubicBezTo>
                  <a:pt x="3578029" y="144981"/>
                  <a:pt x="3602739" y="120271"/>
                  <a:pt x="3633221" y="120271"/>
                </a:cubicBezTo>
                <a:close/>
                <a:moveTo>
                  <a:pt x="3499589" y="120271"/>
                </a:moveTo>
                <a:cubicBezTo>
                  <a:pt x="3530071" y="120271"/>
                  <a:pt x="3554781" y="144981"/>
                  <a:pt x="3554781" y="175462"/>
                </a:cubicBezTo>
                <a:cubicBezTo>
                  <a:pt x="3554781" y="205943"/>
                  <a:pt x="3530071" y="230653"/>
                  <a:pt x="3499589" y="230653"/>
                </a:cubicBezTo>
                <a:cubicBezTo>
                  <a:pt x="3469107" y="230653"/>
                  <a:pt x="3444397" y="205943"/>
                  <a:pt x="3444397" y="175462"/>
                </a:cubicBezTo>
                <a:cubicBezTo>
                  <a:pt x="3444397" y="144981"/>
                  <a:pt x="3469107" y="120271"/>
                  <a:pt x="3499589" y="120271"/>
                </a:cubicBezTo>
                <a:close/>
                <a:moveTo>
                  <a:pt x="3369293" y="120271"/>
                </a:moveTo>
                <a:cubicBezTo>
                  <a:pt x="3399775" y="120271"/>
                  <a:pt x="3424485" y="144981"/>
                  <a:pt x="3424485" y="175462"/>
                </a:cubicBezTo>
                <a:cubicBezTo>
                  <a:pt x="3424485" y="205943"/>
                  <a:pt x="3399775" y="230653"/>
                  <a:pt x="3369293" y="230653"/>
                </a:cubicBezTo>
                <a:cubicBezTo>
                  <a:pt x="3338811" y="230653"/>
                  <a:pt x="3314101" y="205943"/>
                  <a:pt x="3314101" y="175462"/>
                </a:cubicBezTo>
                <a:cubicBezTo>
                  <a:pt x="3314101" y="144981"/>
                  <a:pt x="3338811" y="120271"/>
                  <a:pt x="3369293" y="120271"/>
                </a:cubicBezTo>
                <a:close/>
                <a:moveTo>
                  <a:pt x="3235657" y="120271"/>
                </a:moveTo>
                <a:cubicBezTo>
                  <a:pt x="3266139" y="120271"/>
                  <a:pt x="3290849" y="144981"/>
                  <a:pt x="3290849" y="175462"/>
                </a:cubicBezTo>
                <a:cubicBezTo>
                  <a:pt x="3290849" y="205943"/>
                  <a:pt x="3266139" y="230653"/>
                  <a:pt x="3235657" y="230653"/>
                </a:cubicBezTo>
                <a:cubicBezTo>
                  <a:pt x="3205175" y="230653"/>
                  <a:pt x="3180465" y="205943"/>
                  <a:pt x="3180465" y="175462"/>
                </a:cubicBezTo>
                <a:cubicBezTo>
                  <a:pt x="3180465" y="144981"/>
                  <a:pt x="3205175" y="120271"/>
                  <a:pt x="3235657" y="120271"/>
                </a:cubicBezTo>
                <a:close/>
                <a:moveTo>
                  <a:pt x="3098682" y="120271"/>
                </a:moveTo>
                <a:cubicBezTo>
                  <a:pt x="3129164" y="120271"/>
                  <a:pt x="3153874" y="144981"/>
                  <a:pt x="3153874" y="175462"/>
                </a:cubicBezTo>
                <a:cubicBezTo>
                  <a:pt x="3153874" y="205943"/>
                  <a:pt x="3129164" y="230653"/>
                  <a:pt x="3098682" y="230653"/>
                </a:cubicBezTo>
                <a:cubicBezTo>
                  <a:pt x="3068200" y="230653"/>
                  <a:pt x="3043490" y="205943"/>
                  <a:pt x="3043490" y="175462"/>
                </a:cubicBezTo>
                <a:cubicBezTo>
                  <a:pt x="3043490" y="144981"/>
                  <a:pt x="3068200" y="120271"/>
                  <a:pt x="3098682" y="120271"/>
                </a:cubicBezTo>
                <a:close/>
                <a:moveTo>
                  <a:pt x="2971729" y="120271"/>
                </a:moveTo>
                <a:cubicBezTo>
                  <a:pt x="3002211" y="120271"/>
                  <a:pt x="3026921" y="144981"/>
                  <a:pt x="3026921" y="175462"/>
                </a:cubicBezTo>
                <a:cubicBezTo>
                  <a:pt x="3026921" y="205943"/>
                  <a:pt x="3002211" y="230653"/>
                  <a:pt x="2971729" y="230653"/>
                </a:cubicBezTo>
                <a:cubicBezTo>
                  <a:pt x="2941247" y="230653"/>
                  <a:pt x="2916537" y="205943"/>
                  <a:pt x="2916537" y="175462"/>
                </a:cubicBezTo>
                <a:cubicBezTo>
                  <a:pt x="2916537" y="144981"/>
                  <a:pt x="2941247" y="120271"/>
                  <a:pt x="2971729" y="120271"/>
                </a:cubicBezTo>
                <a:close/>
                <a:moveTo>
                  <a:pt x="2707903" y="120271"/>
                </a:moveTo>
                <a:cubicBezTo>
                  <a:pt x="2738390" y="120271"/>
                  <a:pt x="2763100" y="144981"/>
                  <a:pt x="2763100" y="175462"/>
                </a:cubicBezTo>
                <a:cubicBezTo>
                  <a:pt x="2763100" y="205943"/>
                  <a:pt x="2738390" y="230653"/>
                  <a:pt x="2707903" y="230653"/>
                </a:cubicBezTo>
                <a:cubicBezTo>
                  <a:pt x="2677427" y="230653"/>
                  <a:pt x="2652715" y="205943"/>
                  <a:pt x="2652715" y="175462"/>
                </a:cubicBezTo>
                <a:cubicBezTo>
                  <a:pt x="2652715" y="144981"/>
                  <a:pt x="2677427" y="120271"/>
                  <a:pt x="2707903" y="120271"/>
                </a:cubicBezTo>
                <a:close/>
                <a:moveTo>
                  <a:pt x="2570933" y="120271"/>
                </a:moveTo>
                <a:cubicBezTo>
                  <a:pt x="2601414" y="120271"/>
                  <a:pt x="2626123" y="144981"/>
                  <a:pt x="2626123" y="175462"/>
                </a:cubicBezTo>
                <a:cubicBezTo>
                  <a:pt x="2626123" y="205943"/>
                  <a:pt x="2601414" y="230653"/>
                  <a:pt x="2570933" y="230653"/>
                </a:cubicBezTo>
                <a:cubicBezTo>
                  <a:pt x="2540449" y="230653"/>
                  <a:pt x="2515738" y="205943"/>
                  <a:pt x="2515738" y="175462"/>
                </a:cubicBezTo>
                <a:cubicBezTo>
                  <a:pt x="2515738" y="144981"/>
                  <a:pt x="2540449" y="120271"/>
                  <a:pt x="2570933" y="120271"/>
                </a:cubicBezTo>
                <a:close/>
                <a:moveTo>
                  <a:pt x="2437297" y="120271"/>
                </a:moveTo>
                <a:cubicBezTo>
                  <a:pt x="2467781" y="120271"/>
                  <a:pt x="2492487" y="144981"/>
                  <a:pt x="2492487" y="175462"/>
                </a:cubicBezTo>
                <a:cubicBezTo>
                  <a:pt x="2492487" y="205943"/>
                  <a:pt x="2467781" y="230653"/>
                  <a:pt x="2437297" y="230653"/>
                </a:cubicBezTo>
                <a:cubicBezTo>
                  <a:pt x="2406818" y="230653"/>
                  <a:pt x="2382108" y="205943"/>
                  <a:pt x="2382108" y="175462"/>
                </a:cubicBezTo>
                <a:cubicBezTo>
                  <a:pt x="2382108" y="144981"/>
                  <a:pt x="2406818" y="120271"/>
                  <a:pt x="2437297" y="120271"/>
                </a:cubicBezTo>
                <a:close/>
                <a:moveTo>
                  <a:pt x="2303666" y="120271"/>
                </a:moveTo>
                <a:cubicBezTo>
                  <a:pt x="2334146" y="120271"/>
                  <a:pt x="2358856" y="144981"/>
                  <a:pt x="2358856" y="175462"/>
                </a:cubicBezTo>
                <a:cubicBezTo>
                  <a:pt x="2358856" y="205943"/>
                  <a:pt x="2334146" y="230653"/>
                  <a:pt x="2303666" y="230653"/>
                </a:cubicBezTo>
                <a:cubicBezTo>
                  <a:pt x="2273184" y="230653"/>
                  <a:pt x="2248473" y="205943"/>
                  <a:pt x="2248473" y="175462"/>
                </a:cubicBezTo>
                <a:cubicBezTo>
                  <a:pt x="2248473" y="144981"/>
                  <a:pt x="2273184" y="120271"/>
                  <a:pt x="2303666" y="120271"/>
                </a:cubicBezTo>
                <a:close/>
                <a:moveTo>
                  <a:pt x="2173372" y="120271"/>
                </a:moveTo>
                <a:cubicBezTo>
                  <a:pt x="2203857" y="120271"/>
                  <a:pt x="2228566" y="144981"/>
                  <a:pt x="2228566" y="175462"/>
                </a:cubicBezTo>
                <a:cubicBezTo>
                  <a:pt x="2228566" y="205943"/>
                  <a:pt x="2203857" y="230653"/>
                  <a:pt x="2173372" y="230653"/>
                </a:cubicBezTo>
                <a:cubicBezTo>
                  <a:pt x="2142892" y="230653"/>
                  <a:pt x="2118180" y="205943"/>
                  <a:pt x="2118180" y="175462"/>
                </a:cubicBezTo>
                <a:cubicBezTo>
                  <a:pt x="2118180" y="144981"/>
                  <a:pt x="2142892" y="120271"/>
                  <a:pt x="2173372" y="120271"/>
                </a:cubicBezTo>
                <a:close/>
                <a:moveTo>
                  <a:pt x="7341580" y="0"/>
                </a:moveTo>
                <a:cubicBezTo>
                  <a:pt x="7372062" y="0"/>
                  <a:pt x="7396772" y="24710"/>
                  <a:pt x="7396772" y="55191"/>
                </a:cubicBezTo>
                <a:cubicBezTo>
                  <a:pt x="7396772" y="85672"/>
                  <a:pt x="7372062" y="110382"/>
                  <a:pt x="7341580" y="110382"/>
                </a:cubicBezTo>
                <a:cubicBezTo>
                  <a:pt x="7311098" y="110382"/>
                  <a:pt x="7286388" y="85672"/>
                  <a:pt x="7286388" y="55191"/>
                </a:cubicBezTo>
                <a:cubicBezTo>
                  <a:pt x="7286388" y="24710"/>
                  <a:pt x="7311098" y="0"/>
                  <a:pt x="7341580" y="0"/>
                </a:cubicBezTo>
                <a:close/>
                <a:moveTo>
                  <a:pt x="4294713" y="0"/>
                </a:moveTo>
                <a:cubicBezTo>
                  <a:pt x="4325195" y="0"/>
                  <a:pt x="4349905" y="24710"/>
                  <a:pt x="4349905" y="55191"/>
                </a:cubicBezTo>
                <a:cubicBezTo>
                  <a:pt x="4349905" y="85672"/>
                  <a:pt x="4325195" y="110382"/>
                  <a:pt x="4294713" y="110382"/>
                </a:cubicBezTo>
                <a:cubicBezTo>
                  <a:pt x="4264231" y="110382"/>
                  <a:pt x="4239521" y="85672"/>
                  <a:pt x="4239521" y="55191"/>
                </a:cubicBezTo>
                <a:cubicBezTo>
                  <a:pt x="4239521" y="24710"/>
                  <a:pt x="4264231" y="0"/>
                  <a:pt x="4294713" y="0"/>
                </a:cubicBezTo>
                <a:close/>
                <a:moveTo>
                  <a:pt x="4161077" y="0"/>
                </a:moveTo>
                <a:cubicBezTo>
                  <a:pt x="4191559" y="0"/>
                  <a:pt x="4216269" y="24710"/>
                  <a:pt x="4216269" y="55191"/>
                </a:cubicBezTo>
                <a:cubicBezTo>
                  <a:pt x="4216269" y="85672"/>
                  <a:pt x="4191559" y="110382"/>
                  <a:pt x="4161077" y="110382"/>
                </a:cubicBezTo>
                <a:cubicBezTo>
                  <a:pt x="4130595" y="110382"/>
                  <a:pt x="4105885" y="85672"/>
                  <a:pt x="4105885" y="55191"/>
                </a:cubicBezTo>
                <a:cubicBezTo>
                  <a:pt x="4105885" y="24710"/>
                  <a:pt x="4130595" y="0"/>
                  <a:pt x="4161077" y="0"/>
                </a:cubicBezTo>
                <a:close/>
                <a:moveTo>
                  <a:pt x="4030786" y="0"/>
                </a:moveTo>
                <a:cubicBezTo>
                  <a:pt x="4061268" y="0"/>
                  <a:pt x="4085978" y="24710"/>
                  <a:pt x="4085978" y="55191"/>
                </a:cubicBezTo>
                <a:cubicBezTo>
                  <a:pt x="4085978" y="85672"/>
                  <a:pt x="4061268" y="110382"/>
                  <a:pt x="4030786" y="110382"/>
                </a:cubicBezTo>
                <a:cubicBezTo>
                  <a:pt x="4000304" y="110382"/>
                  <a:pt x="3975594" y="85672"/>
                  <a:pt x="3975594" y="55191"/>
                </a:cubicBezTo>
                <a:cubicBezTo>
                  <a:pt x="3975594" y="24710"/>
                  <a:pt x="4000304" y="0"/>
                  <a:pt x="4030786" y="0"/>
                </a:cubicBezTo>
                <a:close/>
                <a:moveTo>
                  <a:pt x="3897148" y="0"/>
                </a:moveTo>
                <a:cubicBezTo>
                  <a:pt x="3927630" y="0"/>
                  <a:pt x="3952340" y="24710"/>
                  <a:pt x="3952340" y="55191"/>
                </a:cubicBezTo>
                <a:cubicBezTo>
                  <a:pt x="3952340" y="85672"/>
                  <a:pt x="3927630" y="110382"/>
                  <a:pt x="3897148" y="110382"/>
                </a:cubicBezTo>
                <a:cubicBezTo>
                  <a:pt x="3866666" y="110382"/>
                  <a:pt x="3841956" y="85672"/>
                  <a:pt x="3841956" y="55191"/>
                </a:cubicBezTo>
                <a:cubicBezTo>
                  <a:pt x="3841956" y="24710"/>
                  <a:pt x="3866666" y="0"/>
                  <a:pt x="3897148" y="0"/>
                </a:cubicBezTo>
                <a:close/>
                <a:moveTo>
                  <a:pt x="3763514" y="0"/>
                </a:moveTo>
                <a:cubicBezTo>
                  <a:pt x="3793996" y="0"/>
                  <a:pt x="3818706" y="24710"/>
                  <a:pt x="3818706" y="55191"/>
                </a:cubicBezTo>
                <a:cubicBezTo>
                  <a:pt x="3818706" y="85672"/>
                  <a:pt x="3793996" y="110382"/>
                  <a:pt x="3763514" y="110382"/>
                </a:cubicBezTo>
                <a:cubicBezTo>
                  <a:pt x="3733032" y="110382"/>
                  <a:pt x="3708322" y="85672"/>
                  <a:pt x="3708322" y="55191"/>
                </a:cubicBezTo>
                <a:cubicBezTo>
                  <a:pt x="3708322" y="24710"/>
                  <a:pt x="3733032" y="0"/>
                  <a:pt x="3763514" y="0"/>
                </a:cubicBezTo>
                <a:close/>
                <a:moveTo>
                  <a:pt x="3633221" y="0"/>
                </a:moveTo>
                <a:cubicBezTo>
                  <a:pt x="3663703" y="0"/>
                  <a:pt x="3688413" y="24710"/>
                  <a:pt x="3688413" y="55191"/>
                </a:cubicBezTo>
                <a:cubicBezTo>
                  <a:pt x="3688413" y="85672"/>
                  <a:pt x="3663703" y="110382"/>
                  <a:pt x="3633221" y="110382"/>
                </a:cubicBezTo>
                <a:cubicBezTo>
                  <a:pt x="3602739" y="110382"/>
                  <a:pt x="3578029" y="85672"/>
                  <a:pt x="3578029" y="55191"/>
                </a:cubicBezTo>
                <a:cubicBezTo>
                  <a:pt x="3578029" y="24710"/>
                  <a:pt x="3602739" y="0"/>
                  <a:pt x="3633221" y="0"/>
                </a:cubicBezTo>
                <a:close/>
                <a:moveTo>
                  <a:pt x="3499589" y="0"/>
                </a:moveTo>
                <a:cubicBezTo>
                  <a:pt x="3530071" y="0"/>
                  <a:pt x="3554781" y="24710"/>
                  <a:pt x="3554781" y="55191"/>
                </a:cubicBezTo>
                <a:cubicBezTo>
                  <a:pt x="3554781" y="85672"/>
                  <a:pt x="3530071" y="110382"/>
                  <a:pt x="3499589" y="110382"/>
                </a:cubicBezTo>
                <a:cubicBezTo>
                  <a:pt x="3469107" y="110382"/>
                  <a:pt x="3444397" y="85672"/>
                  <a:pt x="3444397" y="55191"/>
                </a:cubicBezTo>
                <a:cubicBezTo>
                  <a:pt x="3444397" y="24710"/>
                  <a:pt x="3469107" y="0"/>
                  <a:pt x="3499589" y="0"/>
                </a:cubicBezTo>
                <a:close/>
                <a:moveTo>
                  <a:pt x="3369293" y="0"/>
                </a:moveTo>
                <a:cubicBezTo>
                  <a:pt x="3399775" y="0"/>
                  <a:pt x="3424485" y="24710"/>
                  <a:pt x="3424485" y="55191"/>
                </a:cubicBezTo>
                <a:cubicBezTo>
                  <a:pt x="3424485" y="85672"/>
                  <a:pt x="3399775" y="110382"/>
                  <a:pt x="3369293" y="110382"/>
                </a:cubicBezTo>
                <a:cubicBezTo>
                  <a:pt x="3338811" y="110382"/>
                  <a:pt x="3314101" y="85672"/>
                  <a:pt x="3314101" y="55191"/>
                </a:cubicBezTo>
                <a:cubicBezTo>
                  <a:pt x="3314101" y="24710"/>
                  <a:pt x="3338811" y="0"/>
                  <a:pt x="3369293" y="0"/>
                </a:cubicBezTo>
                <a:close/>
                <a:moveTo>
                  <a:pt x="3235657" y="0"/>
                </a:moveTo>
                <a:cubicBezTo>
                  <a:pt x="3266139" y="0"/>
                  <a:pt x="3290849" y="24710"/>
                  <a:pt x="3290849" y="55191"/>
                </a:cubicBezTo>
                <a:cubicBezTo>
                  <a:pt x="3290849" y="85672"/>
                  <a:pt x="3266139" y="110382"/>
                  <a:pt x="3235657" y="110382"/>
                </a:cubicBezTo>
                <a:cubicBezTo>
                  <a:pt x="3205175" y="110382"/>
                  <a:pt x="3180465" y="85672"/>
                  <a:pt x="3180465" y="55191"/>
                </a:cubicBezTo>
                <a:cubicBezTo>
                  <a:pt x="3180465" y="24710"/>
                  <a:pt x="3205175" y="0"/>
                  <a:pt x="3235657" y="0"/>
                </a:cubicBezTo>
                <a:close/>
                <a:moveTo>
                  <a:pt x="2834862" y="0"/>
                </a:moveTo>
                <a:cubicBezTo>
                  <a:pt x="2865342" y="0"/>
                  <a:pt x="2890052" y="24710"/>
                  <a:pt x="2890052" y="55191"/>
                </a:cubicBezTo>
                <a:cubicBezTo>
                  <a:pt x="2890052" y="85672"/>
                  <a:pt x="2865342" y="110382"/>
                  <a:pt x="2834862" y="110382"/>
                </a:cubicBezTo>
                <a:cubicBezTo>
                  <a:pt x="2804379" y="110382"/>
                  <a:pt x="2779671" y="85672"/>
                  <a:pt x="2779671" y="55191"/>
                </a:cubicBezTo>
                <a:cubicBezTo>
                  <a:pt x="2779671" y="24710"/>
                  <a:pt x="2804379" y="0"/>
                  <a:pt x="2834862" y="0"/>
                </a:cubicBezTo>
                <a:close/>
                <a:moveTo>
                  <a:pt x="2707903" y="0"/>
                </a:moveTo>
                <a:cubicBezTo>
                  <a:pt x="2738390" y="0"/>
                  <a:pt x="2763100" y="24710"/>
                  <a:pt x="2763100" y="55191"/>
                </a:cubicBezTo>
                <a:cubicBezTo>
                  <a:pt x="2763100" y="85672"/>
                  <a:pt x="2738390" y="110382"/>
                  <a:pt x="2707903" y="110382"/>
                </a:cubicBezTo>
                <a:cubicBezTo>
                  <a:pt x="2677427" y="110382"/>
                  <a:pt x="2652715" y="85672"/>
                  <a:pt x="2652715" y="55191"/>
                </a:cubicBezTo>
                <a:cubicBezTo>
                  <a:pt x="2652715" y="24710"/>
                  <a:pt x="2677427" y="0"/>
                  <a:pt x="2707903" y="0"/>
                </a:cubicBezTo>
                <a:close/>
                <a:moveTo>
                  <a:pt x="2570933" y="0"/>
                </a:moveTo>
                <a:cubicBezTo>
                  <a:pt x="2601414" y="0"/>
                  <a:pt x="2626123" y="24710"/>
                  <a:pt x="2626123" y="55191"/>
                </a:cubicBezTo>
                <a:cubicBezTo>
                  <a:pt x="2626123" y="85672"/>
                  <a:pt x="2601414" y="110382"/>
                  <a:pt x="2570933" y="110382"/>
                </a:cubicBezTo>
                <a:cubicBezTo>
                  <a:pt x="2540449" y="110382"/>
                  <a:pt x="2515738" y="85672"/>
                  <a:pt x="2515738" y="55191"/>
                </a:cubicBezTo>
                <a:cubicBezTo>
                  <a:pt x="2515738" y="24710"/>
                  <a:pt x="2540449" y="0"/>
                  <a:pt x="2570933" y="0"/>
                </a:cubicBezTo>
                <a:close/>
                <a:moveTo>
                  <a:pt x="2437297" y="0"/>
                </a:moveTo>
                <a:cubicBezTo>
                  <a:pt x="2467781" y="0"/>
                  <a:pt x="2492487" y="24710"/>
                  <a:pt x="2492487" y="55191"/>
                </a:cubicBezTo>
                <a:cubicBezTo>
                  <a:pt x="2492487" y="85672"/>
                  <a:pt x="2467781" y="110382"/>
                  <a:pt x="2437297" y="110382"/>
                </a:cubicBezTo>
                <a:cubicBezTo>
                  <a:pt x="2406818" y="110382"/>
                  <a:pt x="2382108" y="85672"/>
                  <a:pt x="2382108" y="55191"/>
                </a:cubicBezTo>
                <a:cubicBezTo>
                  <a:pt x="2382108" y="24710"/>
                  <a:pt x="2406818" y="0"/>
                  <a:pt x="2437297" y="0"/>
                </a:cubicBezTo>
                <a:close/>
              </a:path>
            </a:pathLst>
          </a:custGeom>
          <a:solidFill>
            <a:schemeClr val="accent6">
              <a:lumMod val="60000"/>
              <a:lumOff val="40000"/>
            </a:schemeClr>
          </a:solidFill>
          <a:ln w="0">
            <a:noFill/>
            <a:prstDash val="solid"/>
            <a:round/>
            <a:headEnd/>
            <a:tailEnd/>
          </a:ln>
        </p:spPr>
        <p:txBody>
          <a:bodyPr vert="horz" wrap="square" lIns="68580" tIns="34290" rIns="68580" bIns="34290" numCol="1" anchor="t" anchorCtr="0" compatLnSpc="1">
            <a:prstTxWarp prst="textNoShape">
              <a:avLst/>
            </a:prstTxWarp>
            <a:noAutofit/>
          </a:bodyPr>
          <a:lstStyle/>
          <a:p>
            <a:pPr defTabSz="685800" fontAlgn="auto">
              <a:spcBef>
                <a:spcPts val="0"/>
              </a:spcBef>
              <a:spcAft>
                <a:spcPts val="0"/>
              </a:spcAft>
              <a:defRPr/>
            </a:pPr>
            <a:endParaRPr lang="en-US" sz="1350" b="0" dirty="0">
              <a:solidFill>
                <a:srgbClr val="505050"/>
              </a:solidFill>
              <a:latin typeface="Segoe UI"/>
              <a:cs typeface="+mn-cs"/>
            </a:endParaRPr>
          </a:p>
        </p:txBody>
      </p:sp>
      <p:sp>
        <p:nvSpPr>
          <p:cNvPr id="273" name="Freeform: Shape 99"/>
          <p:cNvSpPr/>
          <p:nvPr/>
        </p:nvSpPr>
        <p:spPr>
          <a:xfrm>
            <a:off x="50233" y="4670672"/>
            <a:ext cx="9141977" cy="1309181"/>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815361" h="1745574">
                <a:moveTo>
                  <a:pt x="5907680" y="0"/>
                </a:moveTo>
                <a:cubicBezTo>
                  <a:pt x="8502236" y="0"/>
                  <a:pt x="10736988" y="686989"/>
                  <a:pt x="11747164" y="1675322"/>
                </a:cubicBezTo>
                <a:lnTo>
                  <a:pt x="11815361" y="1745574"/>
                </a:lnTo>
                <a:lnTo>
                  <a:pt x="0" y="1745574"/>
                </a:lnTo>
                <a:lnTo>
                  <a:pt x="68197" y="1675322"/>
                </a:lnTo>
                <a:cubicBezTo>
                  <a:pt x="1078372" y="686989"/>
                  <a:pt x="3313125" y="0"/>
                  <a:pt x="5907680" y="0"/>
                </a:cubicBezTo>
                <a:close/>
              </a:path>
            </a:pathLst>
          </a:cu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en-US" sz="1350" b="0">
              <a:solidFill>
                <a:srgbClr val="FFFFFF"/>
              </a:solidFill>
              <a:latin typeface="Segoe UI"/>
            </a:endParaRPr>
          </a:p>
        </p:txBody>
      </p:sp>
      <p:sp>
        <p:nvSpPr>
          <p:cNvPr id="275" name="Freeform: Shape 827"/>
          <p:cNvSpPr/>
          <p:nvPr/>
        </p:nvSpPr>
        <p:spPr>
          <a:xfrm>
            <a:off x="568262" y="3171791"/>
            <a:ext cx="502398" cy="232254"/>
          </a:xfrm>
          <a:custGeom>
            <a:avLst/>
            <a:gdLst>
              <a:gd name="connsiteX0" fmla="*/ 333618 w 531187"/>
              <a:gd name="connsiteY0" fmla="*/ 682320 h 835576"/>
              <a:gd name="connsiteX1" fmla="*/ 303480 w 531187"/>
              <a:gd name="connsiteY1" fmla="*/ 696608 h 835576"/>
              <a:gd name="connsiteX2" fmla="*/ 292318 w 531187"/>
              <a:gd name="connsiteY2" fmla="*/ 734224 h 835576"/>
              <a:gd name="connsiteX3" fmla="*/ 303480 w 531187"/>
              <a:gd name="connsiteY3" fmla="*/ 771840 h 835576"/>
              <a:gd name="connsiteX4" fmla="*/ 332725 w 531187"/>
              <a:gd name="connsiteY4" fmla="*/ 785681 h 835576"/>
              <a:gd name="connsiteX5" fmla="*/ 362305 w 531187"/>
              <a:gd name="connsiteY5" fmla="*/ 772287 h 835576"/>
              <a:gd name="connsiteX6" fmla="*/ 373243 w 531187"/>
              <a:gd name="connsiteY6" fmla="*/ 734894 h 835576"/>
              <a:gd name="connsiteX7" fmla="*/ 362639 w 531187"/>
              <a:gd name="connsiteY7" fmla="*/ 696161 h 835576"/>
              <a:gd name="connsiteX8" fmla="*/ 333618 w 531187"/>
              <a:gd name="connsiteY8" fmla="*/ 682320 h 835576"/>
              <a:gd name="connsiteX9" fmla="*/ 435863 w 531187"/>
              <a:gd name="connsiteY9" fmla="*/ 653968 h 835576"/>
              <a:gd name="connsiteX10" fmla="*/ 471917 w 531187"/>
              <a:gd name="connsiteY10" fmla="*/ 653968 h 835576"/>
              <a:gd name="connsiteX11" fmla="*/ 471917 w 531187"/>
              <a:gd name="connsiteY11" fmla="*/ 784788 h 835576"/>
              <a:gd name="connsiteX12" fmla="*/ 531187 w 531187"/>
              <a:gd name="connsiteY12" fmla="*/ 784788 h 835576"/>
              <a:gd name="connsiteX13" fmla="*/ 531187 w 531187"/>
              <a:gd name="connsiteY13" fmla="*/ 814033 h 835576"/>
              <a:gd name="connsiteX14" fmla="*/ 435863 w 531187"/>
              <a:gd name="connsiteY14" fmla="*/ 814033 h 835576"/>
              <a:gd name="connsiteX15" fmla="*/ 435863 w 531187"/>
              <a:gd name="connsiteY15" fmla="*/ 653968 h 835576"/>
              <a:gd name="connsiteX16" fmla="*/ 334623 w 531187"/>
              <a:gd name="connsiteY16" fmla="*/ 651290 h 835576"/>
              <a:gd name="connsiteX17" fmla="*/ 389987 w 531187"/>
              <a:gd name="connsiteY17" fmla="*/ 673725 h 835576"/>
              <a:gd name="connsiteX18" fmla="*/ 411195 w 531187"/>
              <a:gd name="connsiteY18" fmla="*/ 732885 h 835576"/>
              <a:gd name="connsiteX19" fmla="*/ 389205 w 531187"/>
              <a:gd name="connsiteY19" fmla="*/ 793718 h 835576"/>
              <a:gd name="connsiteX20" fmla="*/ 387754 w 531187"/>
              <a:gd name="connsiteY20" fmla="*/ 795225 h 835576"/>
              <a:gd name="connsiteX21" fmla="*/ 386303 w 531187"/>
              <a:gd name="connsiteY21" fmla="*/ 796620 h 835576"/>
              <a:gd name="connsiteX22" fmla="*/ 426822 w 531187"/>
              <a:gd name="connsiteY22" fmla="*/ 835576 h 835576"/>
              <a:gd name="connsiteX23" fmla="*/ 376369 w 531187"/>
              <a:gd name="connsiteY23" fmla="*/ 835576 h 835576"/>
              <a:gd name="connsiteX24" fmla="*/ 355161 w 531187"/>
              <a:gd name="connsiteY24" fmla="*/ 814033 h 835576"/>
              <a:gd name="connsiteX25" fmla="*/ 332055 w 531187"/>
              <a:gd name="connsiteY25" fmla="*/ 816824 h 835576"/>
              <a:gd name="connsiteX26" fmla="*/ 276021 w 531187"/>
              <a:gd name="connsiteY26" fmla="*/ 794499 h 835576"/>
              <a:gd name="connsiteX27" fmla="*/ 254367 w 531187"/>
              <a:gd name="connsiteY27" fmla="*/ 736122 h 835576"/>
              <a:gd name="connsiteX28" fmla="*/ 276356 w 531187"/>
              <a:gd name="connsiteY28" fmla="*/ 674730 h 835576"/>
              <a:gd name="connsiteX29" fmla="*/ 334623 w 531187"/>
              <a:gd name="connsiteY29" fmla="*/ 651290 h 835576"/>
              <a:gd name="connsiteX30" fmla="*/ 195394 w 531187"/>
              <a:gd name="connsiteY30" fmla="*/ 651290 h 835576"/>
              <a:gd name="connsiteX31" fmla="*/ 217551 w 531187"/>
              <a:gd name="connsiteY31" fmla="*/ 652796 h 835576"/>
              <a:gd name="connsiteX32" fmla="*/ 235354 w 531187"/>
              <a:gd name="connsiteY32" fmla="*/ 657429 h 835576"/>
              <a:gd name="connsiteX33" fmla="*/ 235354 w 531187"/>
              <a:gd name="connsiteY33" fmla="*/ 690803 h 835576"/>
              <a:gd name="connsiteX34" fmla="*/ 226592 w 531187"/>
              <a:gd name="connsiteY34" fmla="*/ 685892 h 835576"/>
              <a:gd name="connsiteX35" fmla="*/ 216825 w 531187"/>
              <a:gd name="connsiteY35" fmla="*/ 682376 h 835576"/>
              <a:gd name="connsiteX36" fmla="*/ 206835 w 531187"/>
              <a:gd name="connsiteY36" fmla="*/ 680311 h 835576"/>
              <a:gd name="connsiteX37" fmla="*/ 197403 w 531187"/>
              <a:gd name="connsiteY37" fmla="*/ 679641 h 835576"/>
              <a:gd name="connsiteX38" fmla="*/ 186241 w 531187"/>
              <a:gd name="connsiteY38" fmla="*/ 680813 h 835576"/>
              <a:gd name="connsiteX39" fmla="*/ 177758 w 531187"/>
              <a:gd name="connsiteY39" fmla="*/ 684106 h 835576"/>
              <a:gd name="connsiteX40" fmla="*/ 172400 w 531187"/>
              <a:gd name="connsiteY40" fmla="*/ 689185 h 835576"/>
              <a:gd name="connsiteX41" fmla="*/ 170502 w 531187"/>
              <a:gd name="connsiteY41" fmla="*/ 695826 h 835576"/>
              <a:gd name="connsiteX42" fmla="*/ 172623 w 531187"/>
              <a:gd name="connsiteY42" fmla="*/ 703026 h 835576"/>
              <a:gd name="connsiteX43" fmla="*/ 178651 w 531187"/>
              <a:gd name="connsiteY43" fmla="*/ 709053 h 835576"/>
              <a:gd name="connsiteX44" fmla="*/ 188138 w 531187"/>
              <a:gd name="connsiteY44" fmla="*/ 714635 h 835576"/>
              <a:gd name="connsiteX45" fmla="*/ 200752 w 531187"/>
              <a:gd name="connsiteY45" fmla="*/ 720271 h 835576"/>
              <a:gd name="connsiteX46" fmla="*/ 217997 w 531187"/>
              <a:gd name="connsiteY46" fmla="*/ 728810 h 835576"/>
              <a:gd name="connsiteX47" fmla="*/ 231113 w 531187"/>
              <a:gd name="connsiteY47" fmla="*/ 739024 h 835576"/>
              <a:gd name="connsiteX48" fmla="*/ 239484 w 531187"/>
              <a:gd name="connsiteY48" fmla="*/ 752028 h 835576"/>
              <a:gd name="connsiteX49" fmla="*/ 242386 w 531187"/>
              <a:gd name="connsiteY49" fmla="*/ 769050 h 835576"/>
              <a:gd name="connsiteX50" fmla="*/ 237308 w 531187"/>
              <a:gd name="connsiteY50" fmla="*/ 791541 h 835576"/>
              <a:gd name="connsiteX51" fmla="*/ 223522 w 531187"/>
              <a:gd name="connsiteY51" fmla="*/ 806275 h 835576"/>
              <a:gd name="connsiteX52" fmla="*/ 203263 w 531187"/>
              <a:gd name="connsiteY52" fmla="*/ 814368 h 835576"/>
              <a:gd name="connsiteX53" fmla="*/ 178874 w 531187"/>
              <a:gd name="connsiteY53" fmla="*/ 816824 h 835576"/>
              <a:gd name="connsiteX54" fmla="*/ 153815 w 531187"/>
              <a:gd name="connsiteY54" fmla="*/ 814591 h 835576"/>
              <a:gd name="connsiteX55" fmla="*/ 133221 w 531187"/>
              <a:gd name="connsiteY55" fmla="*/ 807894 h 835576"/>
              <a:gd name="connsiteX56" fmla="*/ 133221 w 531187"/>
              <a:gd name="connsiteY56" fmla="*/ 772175 h 835576"/>
              <a:gd name="connsiteX57" fmla="*/ 154317 w 531187"/>
              <a:gd name="connsiteY57" fmla="*/ 784398 h 835576"/>
              <a:gd name="connsiteX58" fmla="*/ 177311 w 531187"/>
              <a:gd name="connsiteY58" fmla="*/ 788472 h 835576"/>
              <a:gd name="connsiteX59" fmla="*/ 189199 w 531187"/>
              <a:gd name="connsiteY59" fmla="*/ 787244 h 835576"/>
              <a:gd name="connsiteX60" fmla="*/ 197682 w 531187"/>
              <a:gd name="connsiteY60" fmla="*/ 783840 h 835576"/>
              <a:gd name="connsiteX61" fmla="*/ 202761 w 531187"/>
              <a:gd name="connsiteY61" fmla="*/ 778705 h 835576"/>
              <a:gd name="connsiteX62" fmla="*/ 204435 w 531187"/>
              <a:gd name="connsiteY62" fmla="*/ 772287 h 835576"/>
              <a:gd name="connsiteX63" fmla="*/ 201756 w 531187"/>
              <a:gd name="connsiteY63" fmla="*/ 763915 h 835576"/>
              <a:gd name="connsiteX64" fmla="*/ 194445 w 531187"/>
              <a:gd name="connsiteY64" fmla="*/ 757106 h 835576"/>
              <a:gd name="connsiteX65" fmla="*/ 183450 w 531187"/>
              <a:gd name="connsiteY65" fmla="*/ 751079 h 835576"/>
              <a:gd name="connsiteX66" fmla="*/ 169721 w 531187"/>
              <a:gd name="connsiteY66" fmla="*/ 745163 h 835576"/>
              <a:gd name="connsiteX67" fmla="*/ 141760 w 531187"/>
              <a:gd name="connsiteY67" fmla="*/ 726076 h 835576"/>
              <a:gd name="connsiteX68" fmla="*/ 132551 w 531187"/>
              <a:gd name="connsiteY68" fmla="*/ 698840 h 835576"/>
              <a:gd name="connsiteX69" fmla="*/ 137574 w 531187"/>
              <a:gd name="connsiteY69" fmla="*/ 677353 h 835576"/>
              <a:gd name="connsiteX70" fmla="*/ 151248 w 531187"/>
              <a:gd name="connsiteY70" fmla="*/ 662563 h 835576"/>
              <a:gd name="connsiteX71" fmla="*/ 171284 w 531187"/>
              <a:gd name="connsiteY71" fmla="*/ 654024 h 835576"/>
              <a:gd name="connsiteX72" fmla="*/ 195394 w 531187"/>
              <a:gd name="connsiteY72" fmla="*/ 651290 h 835576"/>
              <a:gd name="connsiteX73" fmla="*/ 0 w 531187"/>
              <a:gd name="connsiteY73" fmla="*/ 0 h 835576"/>
              <a:gd name="connsiteX74" fmla="*/ 248557 w 531187"/>
              <a:gd name="connsiteY74" fmla="*/ 591457 h 835576"/>
              <a:gd name="connsiteX75" fmla="*/ 0 w 531187"/>
              <a:gd name="connsiteY75" fmla="*/ 0 h 835576"/>
              <a:gd name="connsiteX0" fmla="*/ 201067 w 398636"/>
              <a:gd name="connsiteY0" fmla="*/ 31030 h 184286"/>
              <a:gd name="connsiteX1" fmla="*/ 170929 w 398636"/>
              <a:gd name="connsiteY1" fmla="*/ 45318 h 184286"/>
              <a:gd name="connsiteX2" fmla="*/ 159767 w 398636"/>
              <a:gd name="connsiteY2" fmla="*/ 82934 h 184286"/>
              <a:gd name="connsiteX3" fmla="*/ 170929 w 398636"/>
              <a:gd name="connsiteY3" fmla="*/ 120550 h 184286"/>
              <a:gd name="connsiteX4" fmla="*/ 200174 w 398636"/>
              <a:gd name="connsiteY4" fmla="*/ 134391 h 184286"/>
              <a:gd name="connsiteX5" fmla="*/ 229754 w 398636"/>
              <a:gd name="connsiteY5" fmla="*/ 120997 h 184286"/>
              <a:gd name="connsiteX6" fmla="*/ 240692 w 398636"/>
              <a:gd name="connsiteY6" fmla="*/ 83604 h 184286"/>
              <a:gd name="connsiteX7" fmla="*/ 230088 w 398636"/>
              <a:gd name="connsiteY7" fmla="*/ 44871 h 184286"/>
              <a:gd name="connsiteX8" fmla="*/ 201067 w 398636"/>
              <a:gd name="connsiteY8" fmla="*/ 31030 h 184286"/>
              <a:gd name="connsiteX9" fmla="*/ 303312 w 398636"/>
              <a:gd name="connsiteY9" fmla="*/ 2678 h 184286"/>
              <a:gd name="connsiteX10" fmla="*/ 339366 w 398636"/>
              <a:gd name="connsiteY10" fmla="*/ 2678 h 184286"/>
              <a:gd name="connsiteX11" fmla="*/ 339366 w 398636"/>
              <a:gd name="connsiteY11" fmla="*/ 133498 h 184286"/>
              <a:gd name="connsiteX12" fmla="*/ 398636 w 398636"/>
              <a:gd name="connsiteY12" fmla="*/ 133498 h 184286"/>
              <a:gd name="connsiteX13" fmla="*/ 398636 w 398636"/>
              <a:gd name="connsiteY13" fmla="*/ 162743 h 184286"/>
              <a:gd name="connsiteX14" fmla="*/ 303312 w 398636"/>
              <a:gd name="connsiteY14" fmla="*/ 162743 h 184286"/>
              <a:gd name="connsiteX15" fmla="*/ 303312 w 398636"/>
              <a:gd name="connsiteY15" fmla="*/ 2678 h 184286"/>
              <a:gd name="connsiteX16" fmla="*/ 202072 w 398636"/>
              <a:gd name="connsiteY16" fmla="*/ 0 h 184286"/>
              <a:gd name="connsiteX17" fmla="*/ 257436 w 398636"/>
              <a:gd name="connsiteY17" fmla="*/ 22435 h 184286"/>
              <a:gd name="connsiteX18" fmla="*/ 278644 w 398636"/>
              <a:gd name="connsiteY18" fmla="*/ 81595 h 184286"/>
              <a:gd name="connsiteX19" fmla="*/ 256654 w 398636"/>
              <a:gd name="connsiteY19" fmla="*/ 142428 h 184286"/>
              <a:gd name="connsiteX20" fmla="*/ 255203 w 398636"/>
              <a:gd name="connsiteY20" fmla="*/ 143935 h 184286"/>
              <a:gd name="connsiteX21" fmla="*/ 253752 w 398636"/>
              <a:gd name="connsiteY21" fmla="*/ 145330 h 184286"/>
              <a:gd name="connsiteX22" fmla="*/ 294271 w 398636"/>
              <a:gd name="connsiteY22" fmla="*/ 184286 h 184286"/>
              <a:gd name="connsiteX23" fmla="*/ 243818 w 398636"/>
              <a:gd name="connsiteY23" fmla="*/ 184286 h 184286"/>
              <a:gd name="connsiteX24" fmla="*/ 222610 w 398636"/>
              <a:gd name="connsiteY24" fmla="*/ 162743 h 184286"/>
              <a:gd name="connsiteX25" fmla="*/ 199504 w 398636"/>
              <a:gd name="connsiteY25" fmla="*/ 165534 h 184286"/>
              <a:gd name="connsiteX26" fmla="*/ 143470 w 398636"/>
              <a:gd name="connsiteY26" fmla="*/ 143209 h 184286"/>
              <a:gd name="connsiteX27" fmla="*/ 121816 w 398636"/>
              <a:gd name="connsiteY27" fmla="*/ 84832 h 184286"/>
              <a:gd name="connsiteX28" fmla="*/ 143805 w 398636"/>
              <a:gd name="connsiteY28" fmla="*/ 23440 h 184286"/>
              <a:gd name="connsiteX29" fmla="*/ 202072 w 398636"/>
              <a:gd name="connsiteY29" fmla="*/ 0 h 184286"/>
              <a:gd name="connsiteX30" fmla="*/ 62843 w 398636"/>
              <a:gd name="connsiteY30" fmla="*/ 0 h 184286"/>
              <a:gd name="connsiteX31" fmla="*/ 85000 w 398636"/>
              <a:gd name="connsiteY31" fmla="*/ 1506 h 184286"/>
              <a:gd name="connsiteX32" fmla="*/ 102803 w 398636"/>
              <a:gd name="connsiteY32" fmla="*/ 6139 h 184286"/>
              <a:gd name="connsiteX33" fmla="*/ 102803 w 398636"/>
              <a:gd name="connsiteY33" fmla="*/ 39513 h 184286"/>
              <a:gd name="connsiteX34" fmla="*/ 94041 w 398636"/>
              <a:gd name="connsiteY34" fmla="*/ 34602 h 184286"/>
              <a:gd name="connsiteX35" fmla="*/ 84274 w 398636"/>
              <a:gd name="connsiteY35" fmla="*/ 31086 h 184286"/>
              <a:gd name="connsiteX36" fmla="*/ 74284 w 398636"/>
              <a:gd name="connsiteY36" fmla="*/ 29021 h 184286"/>
              <a:gd name="connsiteX37" fmla="*/ 64852 w 398636"/>
              <a:gd name="connsiteY37" fmla="*/ 28351 h 184286"/>
              <a:gd name="connsiteX38" fmla="*/ 53690 w 398636"/>
              <a:gd name="connsiteY38" fmla="*/ 29523 h 184286"/>
              <a:gd name="connsiteX39" fmla="*/ 45207 w 398636"/>
              <a:gd name="connsiteY39" fmla="*/ 32816 h 184286"/>
              <a:gd name="connsiteX40" fmla="*/ 39849 w 398636"/>
              <a:gd name="connsiteY40" fmla="*/ 37895 h 184286"/>
              <a:gd name="connsiteX41" fmla="*/ 37951 w 398636"/>
              <a:gd name="connsiteY41" fmla="*/ 44536 h 184286"/>
              <a:gd name="connsiteX42" fmla="*/ 40072 w 398636"/>
              <a:gd name="connsiteY42" fmla="*/ 51736 h 184286"/>
              <a:gd name="connsiteX43" fmla="*/ 46100 w 398636"/>
              <a:gd name="connsiteY43" fmla="*/ 57763 h 184286"/>
              <a:gd name="connsiteX44" fmla="*/ 55587 w 398636"/>
              <a:gd name="connsiteY44" fmla="*/ 63345 h 184286"/>
              <a:gd name="connsiteX45" fmla="*/ 68201 w 398636"/>
              <a:gd name="connsiteY45" fmla="*/ 68981 h 184286"/>
              <a:gd name="connsiteX46" fmla="*/ 85446 w 398636"/>
              <a:gd name="connsiteY46" fmla="*/ 77520 h 184286"/>
              <a:gd name="connsiteX47" fmla="*/ 98562 w 398636"/>
              <a:gd name="connsiteY47" fmla="*/ 87734 h 184286"/>
              <a:gd name="connsiteX48" fmla="*/ 106933 w 398636"/>
              <a:gd name="connsiteY48" fmla="*/ 100738 h 184286"/>
              <a:gd name="connsiteX49" fmla="*/ 109835 w 398636"/>
              <a:gd name="connsiteY49" fmla="*/ 117760 h 184286"/>
              <a:gd name="connsiteX50" fmla="*/ 104757 w 398636"/>
              <a:gd name="connsiteY50" fmla="*/ 140251 h 184286"/>
              <a:gd name="connsiteX51" fmla="*/ 90971 w 398636"/>
              <a:gd name="connsiteY51" fmla="*/ 154985 h 184286"/>
              <a:gd name="connsiteX52" fmla="*/ 70712 w 398636"/>
              <a:gd name="connsiteY52" fmla="*/ 163078 h 184286"/>
              <a:gd name="connsiteX53" fmla="*/ 46323 w 398636"/>
              <a:gd name="connsiteY53" fmla="*/ 165534 h 184286"/>
              <a:gd name="connsiteX54" fmla="*/ 21264 w 398636"/>
              <a:gd name="connsiteY54" fmla="*/ 163301 h 184286"/>
              <a:gd name="connsiteX55" fmla="*/ 670 w 398636"/>
              <a:gd name="connsiteY55" fmla="*/ 156604 h 184286"/>
              <a:gd name="connsiteX56" fmla="*/ 670 w 398636"/>
              <a:gd name="connsiteY56" fmla="*/ 120885 h 184286"/>
              <a:gd name="connsiteX57" fmla="*/ 21766 w 398636"/>
              <a:gd name="connsiteY57" fmla="*/ 133108 h 184286"/>
              <a:gd name="connsiteX58" fmla="*/ 44760 w 398636"/>
              <a:gd name="connsiteY58" fmla="*/ 137182 h 184286"/>
              <a:gd name="connsiteX59" fmla="*/ 56648 w 398636"/>
              <a:gd name="connsiteY59" fmla="*/ 135954 h 184286"/>
              <a:gd name="connsiteX60" fmla="*/ 65131 w 398636"/>
              <a:gd name="connsiteY60" fmla="*/ 132550 h 184286"/>
              <a:gd name="connsiteX61" fmla="*/ 70210 w 398636"/>
              <a:gd name="connsiteY61" fmla="*/ 127415 h 184286"/>
              <a:gd name="connsiteX62" fmla="*/ 71884 w 398636"/>
              <a:gd name="connsiteY62" fmla="*/ 120997 h 184286"/>
              <a:gd name="connsiteX63" fmla="*/ 69205 w 398636"/>
              <a:gd name="connsiteY63" fmla="*/ 112625 h 184286"/>
              <a:gd name="connsiteX64" fmla="*/ 61894 w 398636"/>
              <a:gd name="connsiteY64" fmla="*/ 105816 h 184286"/>
              <a:gd name="connsiteX65" fmla="*/ 50899 w 398636"/>
              <a:gd name="connsiteY65" fmla="*/ 99789 h 184286"/>
              <a:gd name="connsiteX66" fmla="*/ 37170 w 398636"/>
              <a:gd name="connsiteY66" fmla="*/ 93873 h 184286"/>
              <a:gd name="connsiteX67" fmla="*/ 9209 w 398636"/>
              <a:gd name="connsiteY67" fmla="*/ 74786 h 184286"/>
              <a:gd name="connsiteX68" fmla="*/ 0 w 398636"/>
              <a:gd name="connsiteY68" fmla="*/ 47550 h 184286"/>
              <a:gd name="connsiteX69" fmla="*/ 5023 w 398636"/>
              <a:gd name="connsiteY69" fmla="*/ 26063 h 184286"/>
              <a:gd name="connsiteX70" fmla="*/ 18697 w 398636"/>
              <a:gd name="connsiteY70" fmla="*/ 11273 h 184286"/>
              <a:gd name="connsiteX71" fmla="*/ 38733 w 398636"/>
              <a:gd name="connsiteY71" fmla="*/ 2734 h 184286"/>
              <a:gd name="connsiteX72" fmla="*/ 62843 w 398636"/>
              <a:gd name="connsiteY72" fmla="*/ 0 h 184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398636" h="184286">
                <a:moveTo>
                  <a:pt x="201067" y="31030"/>
                </a:moveTo>
                <a:cubicBezTo>
                  <a:pt x="188491" y="31030"/>
                  <a:pt x="178445" y="35793"/>
                  <a:pt x="170929" y="45318"/>
                </a:cubicBezTo>
                <a:cubicBezTo>
                  <a:pt x="163488" y="54768"/>
                  <a:pt x="159767" y="67307"/>
                  <a:pt x="159767" y="82934"/>
                </a:cubicBezTo>
                <a:cubicBezTo>
                  <a:pt x="159767" y="98784"/>
                  <a:pt x="163488" y="111323"/>
                  <a:pt x="170929" y="120550"/>
                </a:cubicBezTo>
                <a:cubicBezTo>
                  <a:pt x="178371" y="129778"/>
                  <a:pt x="188119" y="134391"/>
                  <a:pt x="200174" y="134391"/>
                </a:cubicBezTo>
                <a:cubicBezTo>
                  <a:pt x="212601" y="134391"/>
                  <a:pt x="222461" y="129927"/>
                  <a:pt x="229754" y="120997"/>
                </a:cubicBezTo>
                <a:cubicBezTo>
                  <a:pt x="237046" y="111918"/>
                  <a:pt x="240692" y="99454"/>
                  <a:pt x="240692" y="83604"/>
                </a:cubicBezTo>
                <a:cubicBezTo>
                  <a:pt x="240692" y="67084"/>
                  <a:pt x="237158" y="54173"/>
                  <a:pt x="230088" y="44871"/>
                </a:cubicBezTo>
                <a:cubicBezTo>
                  <a:pt x="223094" y="35644"/>
                  <a:pt x="213420" y="31030"/>
                  <a:pt x="201067" y="31030"/>
                </a:cubicBezTo>
                <a:close/>
                <a:moveTo>
                  <a:pt x="303312" y="2678"/>
                </a:moveTo>
                <a:lnTo>
                  <a:pt x="339366" y="2678"/>
                </a:lnTo>
                <a:lnTo>
                  <a:pt x="339366" y="133498"/>
                </a:lnTo>
                <a:lnTo>
                  <a:pt x="398636" y="133498"/>
                </a:lnTo>
                <a:lnTo>
                  <a:pt x="398636" y="162743"/>
                </a:lnTo>
                <a:lnTo>
                  <a:pt x="303312" y="162743"/>
                </a:lnTo>
                <a:lnTo>
                  <a:pt x="303312" y="2678"/>
                </a:lnTo>
                <a:close/>
                <a:moveTo>
                  <a:pt x="202072" y="0"/>
                </a:moveTo>
                <a:cubicBezTo>
                  <a:pt x="224917" y="0"/>
                  <a:pt x="243371" y="7478"/>
                  <a:pt x="257436" y="22435"/>
                </a:cubicBezTo>
                <a:cubicBezTo>
                  <a:pt x="271574" y="37318"/>
                  <a:pt x="278644" y="57038"/>
                  <a:pt x="278644" y="81595"/>
                </a:cubicBezTo>
                <a:cubicBezTo>
                  <a:pt x="278644" y="106672"/>
                  <a:pt x="271314" y="126950"/>
                  <a:pt x="256654" y="142428"/>
                </a:cubicBezTo>
                <a:cubicBezTo>
                  <a:pt x="256133" y="142949"/>
                  <a:pt x="255650" y="143451"/>
                  <a:pt x="255203" y="143935"/>
                </a:cubicBezTo>
                <a:cubicBezTo>
                  <a:pt x="254757" y="144419"/>
                  <a:pt x="254273" y="144884"/>
                  <a:pt x="253752" y="145330"/>
                </a:cubicBezTo>
                <a:lnTo>
                  <a:pt x="294271" y="184286"/>
                </a:lnTo>
                <a:lnTo>
                  <a:pt x="243818" y="184286"/>
                </a:lnTo>
                <a:lnTo>
                  <a:pt x="222610" y="162743"/>
                </a:lnTo>
                <a:cubicBezTo>
                  <a:pt x="215615" y="164603"/>
                  <a:pt x="207913" y="165534"/>
                  <a:pt x="199504" y="165534"/>
                </a:cubicBezTo>
                <a:cubicBezTo>
                  <a:pt x="176585" y="165534"/>
                  <a:pt x="157907" y="158092"/>
                  <a:pt x="143470" y="143209"/>
                </a:cubicBezTo>
                <a:cubicBezTo>
                  <a:pt x="129034" y="128178"/>
                  <a:pt x="121816" y="108719"/>
                  <a:pt x="121816" y="84832"/>
                </a:cubicBezTo>
                <a:cubicBezTo>
                  <a:pt x="121816" y="59605"/>
                  <a:pt x="129146" y="39141"/>
                  <a:pt x="143805" y="23440"/>
                </a:cubicBezTo>
                <a:cubicBezTo>
                  <a:pt x="158391" y="7813"/>
                  <a:pt x="177813" y="0"/>
                  <a:pt x="202072" y="0"/>
                </a:cubicBezTo>
                <a:close/>
                <a:moveTo>
                  <a:pt x="62843" y="0"/>
                </a:moveTo>
                <a:cubicBezTo>
                  <a:pt x="71177" y="0"/>
                  <a:pt x="78563" y="502"/>
                  <a:pt x="85000" y="1506"/>
                </a:cubicBezTo>
                <a:cubicBezTo>
                  <a:pt x="91436" y="2511"/>
                  <a:pt x="97371" y="4055"/>
                  <a:pt x="102803" y="6139"/>
                </a:cubicBezTo>
                <a:lnTo>
                  <a:pt x="102803" y="39513"/>
                </a:lnTo>
                <a:cubicBezTo>
                  <a:pt x="100124" y="37653"/>
                  <a:pt x="97204" y="36016"/>
                  <a:pt x="94041" y="34602"/>
                </a:cubicBezTo>
                <a:cubicBezTo>
                  <a:pt x="90878" y="33188"/>
                  <a:pt x="87623" y="32016"/>
                  <a:pt x="84274" y="31086"/>
                </a:cubicBezTo>
                <a:cubicBezTo>
                  <a:pt x="80925" y="30156"/>
                  <a:pt x="77595" y="29468"/>
                  <a:pt x="74284" y="29021"/>
                </a:cubicBezTo>
                <a:cubicBezTo>
                  <a:pt x="70973" y="28575"/>
                  <a:pt x="67829" y="28351"/>
                  <a:pt x="64852" y="28351"/>
                </a:cubicBezTo>
                <a:cubicBezTo>
                  <a:pt x="60759" y="28351"/>
                  <a:pt x="57039" y="28742"/>
                  <a:pt x="53690" y="29523"/>
                </a:cubicBezTo>
                <a:cubicBezTo>
                  <a:pt x="50341" y="30305"/>
                  <a:pt x="47514" y="31402"/>
                  <a:pt x="45207" y="32816"/>
                </a:cubicBezTo>
                <a:cubicBezTo>
                  <a:pt x="42900" y="34230"/>
                  <a:pt x="41114" y="35923"/>
                  <a:pt x="39849" y="37895"/>
                </a:cubicBezTo>
                <a:cubicBezTo>
                  <a:pt x="38584" y="39867"/>
                  <a:pt x="37951" y="42081"/>
                  <a:pt x="37951" y="44536"/>
                </a:cubicBezTo>
                <a:cubicBezTo>
                  <a:pt x="37951" y="47215"/>
                  <a:pt x="38658" y="49615"/>
                  <a:pt x="40072" y="51736"/>
                </a:cubicBezTo>
                <a:cubicBezTo>
                  <a:pt x="41486" y="53857"/>
                  <a:pt x="43495" y="55866"/>
                  <a:pt x="46100" y="57763"/>
                </a:cubicBezTo>
                <a:cubicBezTo>
                  <a:pt x="48704" y="59661"/>
                  <a:pt x="51867" y="61521"/>
                  <a:pt x="55587" y="63345"/>
                </a:cubicBezTo>
                <a:cubicBezTo>
                  <a:pt x="59308" y="65168"/>
                  <a:pt x="63513" y="67047"/>
                  <a:pt x="68201" y="68981"/>
                </a:cubicBezTo>
                <a:cubicBezTo>
                  <a:pt x="74600" y="71660"/>
                  <a:pt x="80349" y="74507"/>
                  <a:pt x="85446" y="77520"/>
                </a:cubicBezTo>
                <a:cubicBezTo>
                  <a:pt x="90543" y="80534"/>
                  <a:pt x="94915" y="83939"/>
                  <a:pt x="98562" y="87734"/>
                </a:cubicBezTo>
                <a:cubicBezTo>
                  <a:pt x="102208" y="91529"/>
                  <a:pt x="104998" y="95863"/>
                  <a:pt x="106933" y="100738"/>
                </a:cubicBezTo>
                <a:cubicBezTo>
                  <a:pt x="108868" y="105612"/>
                  <a:pt x="109835" y="111286"/>
                  <a:pt x="109835" y="117760"/>
                </a:cubicBezTo>
                <a:cubicBezTo>
                  <a:pt x="109835" y="126690"/>
                  <a:pt x="108142" y="134187"/>
                  <a:pt x="104757" y="140251"/>
                </a:cubicBezTo>
                <a:cubicBezTo>
                  <a:pt x="101371" y="146316"/>
                  <a:pt x="96776" y="151228"/>
                  <a:pt x="90971" y="154985"/>
                </a:cubicBezTo>
                <a:cubicBezTo>
                  <a:pt x="85167" y="158743"/>
                  <a:pt x="78414" y="161441"/>
                  <a:pt x="70712" y="163078"/>
                </a:cubicBezTo>
                <a:cubicBezTo>
                  <a:pt x="63010" y="164715"/>
                  <a:pt x="54881" y="165534"/>
                  <a:pt x="46323" y="165534"/>
                </a:cubicBezTo>
                <a:cubicBezTo>
                  <a:pt x="37542" y="165534"/>
                  <a:pt x="29189" y="164790"/>
                  <a:pt x="21264" y="163301"/>
                </a:cubicBezTo>
                <a:cubicBezTo>
                  <a:pt x="13339" y="161813"/>
                  <a:pt x="6474" y="159581"/>
                  <a:pt x="670" y="156604"/>
                </a:cubicBezTo>
                <a:lnTo>
                  <a:pt x="670" y="120885"/>
                </a:lnTo>
                <a:cubicBezTo>
                  <a:pt x="7144" y="126317"/>
                  <a:pt x="14176" y="130392"/>
                  <a:pt x="21766" y="133108"/>
                </a:cubicBezTo>
                <a:cubicBezTo>
                  <a:pt x="29357" y="135824"/>
                  <a:pt x="37021" y="137182"/>
                  <a:pt x="44760" y="137182"/>
                </a:cubicBezTo>
                <a:cubicBezTo>
                  <a:pt x="49299" y="137182"/>
                  <a:pt x="53262" y="136773"/>
                  <a:pt x="56648" y="135954"/>
                </a:cubicBezTo>
                <a:cubicBezTo>
                  <a:pt x="60034" y="135136"/>
                  <a:pt x="62861" y="134001"/>
                  <a:pt x="65131" y="132550"/>
                </a:cubicBezTo>
                <a:cubicBezTo>
                  <a:pt x="67401" y="131099"/>
                  <a:pt x="69094" y="129387"/>
                  <a:pt x="70210" y="127415"/>
                </a:cubicBezTo>
                <a:cubicBezTo>
                  <a:pt x="71326" y="125443"/>
                  <a:pt x="71884" y="123304"/>
                  <a:pt x="71884" y="120997"/>
                </a:cubicBezTo>
                <a:cubicBezTo>
                  <a:pt x="71884" y="117871"/>
                  <a:pt x="70991" y="115081"/>
                  <a:pt x="69205" y="112625"/>
                </a:cubicBezTo>
                <a:cubicBezTo>
                  <a:pt x="67419" y="110170"/>
                  <a:pt x="64982" y="107900"/>
                  <a:pt x="61894" y="105816"/>
                </a:cubicBezTo>
                <a:cubicBezTo>
                  <a:pt x="58806" y="103733"/>
                  <a:pt x="55141" y="101724"/>
                  <a:pt x="50899" y="99789"/>
                </a:cubicBezTo>
                <a:cubicBezTo>
                  <a:pt x="46658" y="97854"/>
                  <a:pt x="42081" y="95882"/>
                  <a:pt x="37170" y="93873"/>
                </a:cubicBezTo>
                <a:cubicBezTo>
                  <a:pt x="24668" y="88664"/>
                  <a:pt x="15348" y="82302"/>
                  <a:pt x="9209" y="74786"/>
                </a:cubicBezTo>
                <a:cubicBezTo>
                  <a:pt x="3070" y="67270"/>
                  <a:pt x="0" y="58191"/>
                  <a:pt x="0" y="47550"/>
                </a:cubicBezTo>
                <a:cubicBezTo>
                  <a:pt x="0" y="39216"/>
                  <a:pt x="1674" y="32053"/>
                  <a:pt x="5023" y="26063"/>
                </a:cubicBezTo>
                <a:cubicBezTo>
                  <a:pt x="8372" y="20073"/>
                  <a:pt x="12930" y="15143"/>
                  <a:pt x="18697" y="11273"/>
                </a:cubicBezTo>
                <a:cubicBezTo>
                  <a:pt x="24464" y="7404"/>
                  <a:pt x="31142" y="4557"/>
                  <a:pt x="38733" y="2734"/>
                </a:cubicBezTo>
                <a:cubicBezTo>
                  <a:pt x="46323" y="911"/>
                  <a:pt x="54360" y="0"/>
                  <a:pt x="62843"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en-US" sz="1350" b="0">
              <a:solidFill>
                <a:srgbClr val="FFFFFF"/>
              </a:solidFill>
              <a:latin typeface="Segoe UI"/>
            </a:endParaRPr>
          </a:p>
        </p:txBody>
      </p:sp>
      <p:pic>
        <p:nvPicPr>
          <p:cNvPr id="276" name="Picture 2" descr="https://c2.staticflickr.com/4/3701/19224697601_d03ecccf71_o.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3945" r="13945"/>
          <a:stretch/>
        </p:blipFill>
        <p:spPr bwMode="auto">
          <a:xfrm>
            <a:off x="7009347" y="2661236"/>
            <a:ext cx="415584" cy="576323"/>
          </a:xfrm>
          <a:prstGeom prst="rect">
            <a:avLst/>
          </a:prstGeom>
          <a:noFill/>
          <a:extLst>
            <a:ext uri="{909E8E84-426E-40DD-AFC4-6F175D3DCCD1}">
              <a14:hiddenFill xmlns:a14="http://schemas.microsoft.com/office/drawing/2010/main">
                <a:solidFill>
                  <a:srgbClr val="FFFFFF"/>
                </a:solidFill>
              </a14:hiddenFill>
            </a:ext>
          </a:extLst>
        </p:spPr>
      </p:pic>
      <p:sp>
        <p:nvSpPr>
          <p:cNvPr id="277" name="Freeform: Shape 28"/>
          <p:cNvSpPr/>
          <p:nvPr/>
        </p:nvSpPr>
        <p:spPr>
          <a:xfrm>
            <a:off x="3229195" y="2562291"/>
            <a:ext cx="542139" cy="467391"/>
          </a:xfrm>
          <a:custGeom>
            <a:avLst/>
            <a:gdLst>
              <a:gd name="connsiteX0" fmla="*/ 4283739 w 6912012"/>
              <a:gd name="connsiteY0" fmla="*/ 3558282 h 5959009"/>
              <a:gd name="connsiteX1" fmla="*/ 4283739 w 6912012"/>
              <a:gd name="connsiteY1" fmla="*/ 4359666 h 5959009"/>
              <a:gd name="connsiteX2" fmla="*/ 5085123 w 6912012"/>
              <a:gd name="connsiteY2" fmla="*/ 4359666 h 5959009"/>
              <a:gd name="connsiteX3" fmla="*/ 5085123 w 6912012"/>
              <a:gd name="connsiteY3" fmla="*/ 3558282 h 5959009"/>
              <a:gd name="connsiteX4" fmla="*/ 3285434 w 6912012"/>
              <a:gd name="connsiteY4" fmla="*/ 3558282 h 5959009"/>
              <a:gd name="connsiteX5" fmla="*/ 3285434 w 6912012"/>
              <a:gd name="connsiteY5" fmla="*/ 4359666 h 5959009"/>
              <a:gd name="connsiteX6" fmla="*/ 4086818 w 6912012"/>
              <a:gd name="connsiteY6" fmla="*/ 4359666 h 5959009"/>
              <a:gd name="connsiteX7" fmla="*/ 4086818 w 6912012"/>
              <a:gd name="connsiteY7" fmla="*/ 3558282 h 5959009"/>
              <a:gd name="connsiteX8" fmla="*/ 2287129 w 6912012"/>
              <a:gd name="connsiteY8" fmla="*/ 3558282 h 5959009"/>
              <a:gd name="connsiteX9" fmla="*/ 2287129 w 6912012"/>
              <a:gd name="connsiteY9" fmla="*/ 4359666 h 5959009"/>
              <a:gd name="connsiteX10" fmla="*/ 3088513 w 6912012"/>
              <a:gd name="connsiteY10" fmla="*/ 4359666 h 5959009"/>
              <a:gd name="connsiteX11" fmla="*/ 3088513 w 6912012"/>
              <a:gd name="connsiteY11" fmla="*/ 3558282 h 5959009"/>
              <a:gd name="connsiteX12" fmla="*/ 4283739 w 6912012"/>
              <a:gd name="connsiteY12" fmla="*/ 2561689 h 5959009"/>
              <a:gd name="connsiteX13" fmla="*/ 4283739 w 6912012"/>
              <a:gd name="connsiteY13" fmla="*/ 3363073 h 5959009"/>
              <a:gd name="connsiteX14" fmla="*/ 5085123 w 6912012"/>
              <a:gd name="connsiteY14" fmla="*/ 3363073 h 5959009"/>
              <a:gd name="connsiteX15" fmla="*/ 5085123 w 6912012"/>
              <a:gd name="connsiteY15" fmla="*/ 2561689 h 5959009"/>
              <a:gd name="connsiteX16" fmla="*/ 3285434 w 6912012"/>
              <a:gd name="connsiteY16" fmla="*/ 2561689 h 5959009"/>
              <a:gd name="connsiteX17" fmla="*/ 3285434 w 6912012"/>
              <a:gd name="connsiteY17" fmla="*/ 3363073 h 5959009"/>
              <a:gd name="connsiteX18" fmla="*/ 4086818 w 6912012"/>
              <a:gd name="connsiteY18" fmla="*/ 3363073 h 5959009"/>
              <a:gd name="connsiteX19" fmla="*/ 4086818 w 6912012"/>
              <a:gd name="connsiteY19" fmla="*/ 2561689 h 5959009"/>
              <a:gd name="connsiteX20" fmla="*/ 2287129 w 6912012"/>
              <a:gd name="connsiteY20" fmla="*/ 2561689 h 5959009"/>
              <a:gd name="connsiteX21" fmla="*/ 2287129 w 6912012"/>
              <a:gd name="connsiteY21" fmla="*/ 3363073 h 5959009"/>
              <a:gd name="connsiteX22" fmla="*/ 3088513 w 6912012"/>
              <a:gd name="connsiteY22" fmla="*/ 3363073 h 5959009"/>
              <a:gd name="connsiteX23" fmla="*/ 3088513 w 6912012"/>
              <a:gd name="connsiteY23" fmla="*/ 2561689 h 5959009"/>
              <a:gd name="connsiteX24" fmla="*/ 4283739 w 6912012"/>
              <a:gd name="connsiteY24" fmla="*/ 1565096 h 5959009"/>
              <a:gd name="connsiteX25" fmla="*/ 4283739 w 6912012"/>
              <a:gd name="connsiteY25" fmla="*/ 2366480 h 5959009"/>
              <a:gd name="connsiteX26" fmla="*/ 5085123 w 6912012"/>
              <a:gd name="connsiteY26" fmla="*/ 2366480 h 5959009"/>
              <a:gd name="connsiteX27" fmla="*/ 5085123 w 6912012"/>
              <a:gd name="connsiteY27" fmla="*/ 1565096 h 5959009"/>
              <a:gd name="connsiteX28" fmla="*/ 3285434 w 6912012"/>
              <a:gd name="connsiteY28" fmla="*/ 1565096 h 5959009"/>
              <a:gd name="connsiteX29" fmla="*/ 3285434 w 6912012"/>
              <a:gd name="connsiteY29" fmla="*/ 2366480 h 5959009"/>
              <a:gd name="connsiteX30" fmla="*/ 4086818 w 6912012"/>
              <a:gd name="connsiteY30" fmla="*/ 2366480 h 5959009"/>
              <a:gd name="connsiteX31" fmla="*/ 4086818 w 6912012"/>
              <a:gd name="connsiteY31" fmla="*/ 1565096 h 5959009"/>
              <a:gd name="connsiteX32" fmla="*/ 2287129 w 6912012"/>
              <a:gd name="connsiteY32" fmla="*/ 1565096 h 5959009"/>
              <a:gd name="connsiteX33" fmla="*/ 2287129 w 6912012"/>
              <a:gd name="connsiteY33" fmla="*/ 2366480 h 5959009"/>
              <a:gd name="connsiteX34" fmla="*/ 3088513 w 6912012"/>
              <a:gd name="connsiteY34" fmla="*/ 2366480 h 5959009"/>
              <a:gd name="connsiteX35" fmla="*/ 3088513 w 6912012"/>
              <a:gd name="connsiteY35" fmla="*/ 1565096 h 5959009"/>
              <a:gd name="connsiteX36" fmla="*/ 1826890 w 6912012"/>
              <a:gd name="connsiteY36" fmla="*/ 1539635 h 5959009"/>
              <a:gd name="connsiteX37" fmla="*/ 1826890 w 6912012"/>
              <a:gd name="connsiteY37" fmla="*/ 4787206 h 5959009"/>
              <a:gd name="connsiteX38" fmla="*/ 5085123 w 6912012"/>
              <a:gd name="connsiteY38" fmla="*/ 4787206 h 5959009"/>
              <a:gd name="connsiteX39" fmla="*/ 5085123 w 6912012"/>
              <a:gd name="connsiteY39" fmla="*/ 4567677 h 5959009"/>
              <a:gd name="connsiteX40" fmla="*/ 2046419 w 6912012"/>
              <a:gd name="connsiteY40" fmla="*/ 4567677 h 5959009"/>
              <a:gd name="connsiteX41" fmla="*/ 2046419 w 6912012"/>
              <a:gd name="connsiteY41" fmla="*/ 1539635 h 5959009"/>
              <a:gd name="connsiteX42" fmla="*/ 1743189 w 6912012"/>
              <a:gd name="connsiteY42" fmla="*/ 0 h 5959009"/>
              <a:gd name="connsiteX43" fmla="*/ 5168823 w 6912012"/>
              <a:gd name="connsiteY43" fmla="*/ 0 h 5959009"/>
              <a:gd name="connsiteX44" fmla="*/ 6912012 w 6912012"/>
              <a:gd name="connsiteY44" fmla="*/ 2979505 h 5959009"/>
              <a:gd name="connsiteX45" fmla="*/ 5168823 w 6912012"/>
              <a:gd name="connsiteY45" fmla="*/ 5959009 h 5959009"/>
              <a:gd name="connsiteX46" fmla="*/ 1743189 w 6912012"/>
              <a:gd name="connsiteY46" fmla="*/ 5959009 h 5959009"/>
              <a:gd name="connsiteX47" fmla="*/ 0 w 6912012"/>
              <a:gd name="connsiteY47" fmla="*/ 2979505 h 5959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6912012" h="5959009">
                <a:moveTo>
                  <a:pt x="4283739" y="3558282"/>
                </a:moveTo>
                <a:lnTo>
                  <a:pt x="4283739" y="4359666"/>
                </a:lnTo>
                <a:lnTo>
                  <a:pt x="5085123" y="4359666"/>
                </a:lnTo>
                <a:lnTo>
                  <a:pt x="5085123" y="3558282"/>
                </a:lnTo>
                <a:close/>
                <a:moveTo>
                  <a:pt x="3285434" y="3558282"/>
                </a:moveTo>
                <a:lnTo>
                  <a:pt x="3285434" y="4359666"/>
                </a:lnTo>
                <a:lnTo>
                  <a:pt x="4086818" y="4359666"/>
                </a:lnTo>
                <a:lnTo>
                  <a:pt x="4086818" y="3558282"/>
                </a:lnTo>
                <a:close/>
                <a:moveTo>
                  <a:pt x="2287129" y="3558282"/>
                </a:moveTo>
                <a:lnTo>
                  <a:pt x="2287129" y="4359666"/>
                </a:lnTo>
                <a:lnTo>
                  <a:pt x="3088513" y="4359666"/>
                </a:lnTo>
                <a:lnTo>
                  <a:pt x="3088513" y="3558282"/>
                </a:lnTo>
                <a:close/>
                <a:moveTo>
                  <a:pt x="4283739" y="2561689"/>
                </a:moveTo>
                <a:lnTo>
                  <a:pt x="4283739" y="3363073"/>
                </a:lnTo>
                <a:lnTo>
                  <a:pt x="5085123" y="3363073"/>
                </a:lnTo>
                <a:lnTo>
                  <a:pt x="5085123" y="2561689"/>
                </a:lnTo>
                <a:close/>
                <a:moveTo>
                  <a:pt x="3285434" y="2561689"/>
                </a:moveTo>
                <a:lnTo>
                  <a:pt x="3285434" y="3363073"/>
                </a:lnTo>
                <a:lnTo>
                  <a:pt x="4086818" y="3363073"/>
                </a:lnTo>
                <a:lnTo>
                  <a:pt x="4086818" y="2561689"/>
                </a:lnTo>
                <a:close/>
                <a:moveTo>
                  <a:pt x="2287129" y="2561689"/>
                </a:moveTo>
                <a:lnTo>
                  <a:pt x="2287129" y="3363073"/>
                </a:lnTo>
                <a:lnTo>
                  <a:pt x="3088513" y="3363073"/>
                </a:lnTo>
                <a:lnTo>
                  <a:pt x="3088513" y="2561689"/>
                </a:lnTo>
                <a:close/>
                <a:moveTo>
                  <a:pt x="4283739" y="1565096"/>
                </a:moveTo>
                <a:lnTo>
                  <a:pt x="4283739" y="2366480"/>
                </a:lnTo>
                <a:lnTo>
                  <a:pt x="5085123" y="2366480"/>
                </a:lnTo>
                <a:lnTo>
                  <a:pt x="5085123" y="1565096"/>
                </a:lnTo>
                <a:close/>
                <a:moveTo>
                  <a:pt x="3285434" y="1565096"/>
                </a:moveTo>
                <a:lnTo>
                  <a:pt x="3285434" y="2366480"/>
                </a:lnTo>
                <a:lnTo>
                  <a:pt x="4086818" y="2366480"/>
                </a:lnTo>
                <a:lnTo>
                  <a:pt x="4086818" y="1565096"/>
                </a:lnTo>
                <a:close/>
                <a:moveTo>
                  <a:pt x="2287129" y="1565096"/>
                </a:moveTo>
                <a:lnTo>
                  <a:pt x="2287129" y="2366480"/>
                </a:lnTo>
                <a:lnTo>
                  <a:pt x="3088513" y="2366480"/>
                </a:lnTo>
                <a:lnTo>
                  <a:pt x="3088513" y="1565096"/>
                </a:lnTo>
                <a:close/>
                <a:moveTo>
                  <a:pt x="1826890" y="1539635"/>
                </a:moveTo>
                <a:lnTo>
                  <a:pt x="1826890" y="4787206"/>
                </a:lnTo>
                <a:lnTo>
                  <a:pt x="5085123" y="4787206"/>
                </a:lnTo>
                <a:lnTo>
                  <a:pt x="5085123" y="4567677"/>
                </a:lnTo>
                <a:lnTo>
                  <a:pt x="2046419" y="4567677"/>
                </a:lnTo>
                <a:lnTo>
                  <a:pt x="2046419" y="1539635"/>
                </a:lnTo>
                <a:close/>
                <a:moveTo>
                  <a:pt x="1743189" y="0"/>
                </a:moveTo>
                <a:lnTo>
                  <a:pt x="5168823" y="0"/>
                </a:lnTo>
                <a:lnTo>
                  <a:pt x="6912012" y="2979505"/>
                </a:lnTo>
                <a:lnTo>
                  <a:pt x="5168823" y="5959009"/>
                </a:lnTo>
                <a:lnTo>
                  <a:pt x="1743189" y="5959009"/>
                </a:lnTo>
                <a:lnTo>
                  <a:pt x="0" y="297950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en-US" sz="1350" b="0">
              <a:solidFill>
                <a:srgbClr val="FFFFFF"/>
              </a:solidFill>
              <a:latin typeface="Segoe UI"/>
            </a:endParaRPr>
          </a:p>
        </p:txBody>
      </p:sp>
      <p:pic>
        <p:nvPicPr>
          <p:cNvPr id="278" name="Picture 277" descr="https://upload.wikimedia.org/wikipedia/en/thumb/5/54/Gremlin_%28programming_language%29.png/383px-Gremlin_%28programming_language%29.png"/>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5195596" y="2568246"/>
            <a:ext cx="1170023" cy="455180"/>
          </a:xfrm>
          <a:prstGeom prst="rect">
            <a:avLst/>
          </a:prstGeom>
          <a:extLst>
            <a:ext uri="{909E8E84-426E-40DD-AFC4-6F175D3DCCD1}">
              <a14:hiddenFill xmlns:a14="http://schemas.microsoft.com/office/drawing/2010/main">
                <a:solidFill>
                  <a:srgbClr val="FFFFFF"/>
                </a:solidFill>
              </a14:hiddenFill>
            </a:ext>
          </a:extLst>
        </p:spPr>
      </p:pic>
      <p:grpSp>
        <p:nvGrpSpPr>
          <p:cNvPr id="280" name="Group 279"/>
          <p:cNvGrpSpPr/>
          <p:nvPr/>
        </p:nvGrpSpPr>
        <p:grpSpPr>
          <a:xfrm>
            <a:off x="6597216" y="3627430"/>
            <a:ext cx="439727" cy="282872"/>
            <a:chOff x="7117181" y="5146654"/>
            <a:chExt cx="663064" cy="426544"/>
          </a:xfrm>
          <a:solidFill>
            <a:srgbClr val="59B4D9"/>
          </a:solidFill>
        </p:grpSpPr>
        <p:sp>
          <p:nvSpPr>
            <p:cNvPr id="281" name="Oval 280"/>
            <p:cNvSpPr/>
            <p:nvPr/>
          </p:nvSpPr>
          <p:spPr bwMode="auto">
            <a:xfrm rot="715722">
              <a:off x="7117181" y="5146654"/>
              <a:ext cx="124646" cy="124646"/>
            </a:xfrm>
            <a:prstGeom prst="ellipse">
              <a:avLst/>
            </a:prstGeom>
            <a:solidFill>
              <a:schemeClr val="accent1"/>
            </a:solidFill>
            <a:ln w="3175" cap="flat" cmpd="sng" algn="ctr">
              <a:noFill/>
              <a:prstDash val="solid"/>
              <a:miter lim="800000"/>
              <a:headEnd type="none" w="med" len="med"/>
              <a:tailEnd type="none" w="med" len="med"/>
            </a:ln>
            <a:effectLst/>
          </p:spPr>
          <p:txBody>
            <a:bodyPr vert="horz" wrap="square" lIns="0" tIns="34290" rIns="0" bIns="34290" numCol="1" rtlCol="0" anchor="ctr" anchorCtr="0" compatLnSpc="1">
              <a:prstTxWarp prst="textNoShape">
                <a:avLst/>
              </a:prstTxWarp>
            </a:bodyPr>
            <a:lstStyle/>
            <a:p>
              <a:pPr algn="ctr" defTabSz="685577">
                <a:defRPr/>
              </a:pPr>
              <a:endParaRPr lang="en-US" sz="1471" b="0" kern="0">
                <a:gradFill>
                  <a:gsLst>
                    <a:gs pos="0">
                      <a:srgbClr val="FFFFFF"/>
                    </a:gs>
                    <a:gs pos="100000">
                      <a:srgbClr val="FFFFFF"/>
                    </a:gs>
                  </a:gsLst>
                  <a:lin ang="5400000" scaled="0"/>
                </a:gradFill>
                <a:latin typeface="Segoe UI"/>
                <a:cs typeface="+mn-cs"/>
              </a:endParaRPr>
            </a:p>
          </p:txBody>
        </p:sp>
        <p:sp>
          <p:nvSpPr>
            <p:cNvPr id="282" name="Oval 281"/>
            <p:cNvSpPr/>
            <p:nvPr/>
          </p:nvSpPr>
          <p:spPr bwMode="auto">
            <a:xfrm>
              <a:off x="7476127" y="5224668"/>
              <a:ext cx="124646" cy="124646"/>
            </a:xfrm>
            <a:prstGeom prst="ellipse">
              <a:avLst/>
            </a:prstGeom>
            <a:solidFill>
              <a:schemeClr val="accent1"/>
            </a:solidFill>
            <a:ln w="3175" cap="flat" cmpd="sng" algn="ctr">
              <a:noFill/>
              <a:prstDash val="solid"/>
              <a:miter lim="800000"/>
              <a:headEnd type="none" w="med" len="med"/>
              <a:tailEnd type="none" w="med" len="med"/>
            </a:ln>
            <a:effectLst/>
          </p:spPr>
          <p:txBody>
            <a:bodyPr vert="horz" wrap="square" lIns="0" tIns="34290" rIns="0" bIns="34290" numCol="1" rtlCol="0" anchor="ctr" anchorCtr="0" compatLnSpc="1">
              <a:prstTxWarp prst="textNoShape">
                <a:avLst/>
              </a:prstTxWarp>
            </a:bodyPr>
            <a:lstStyle/>
            <a:p>
              <a:pPr algn="ctr" defTabSz="685577">
                <a:defRPr/>
              </a:pPr>
              <a:endParaRPr lang="en-US" sz="1471" b="0" kern="0">
                <a:gradFill>
                  <a:gsLst>
                    <a:gs pos="0">
                      <a:srgbClr val="FFFFFF"/>
                    </a:gs>
                    <a:gs pos="100000">
                      <a:srgbClr val="FFFFFF"/>
                    </a:gs>
                  </a:gsLst>
                  <a:lin ang="5400000" scaled="0"/>
                </a:gradFill>
                <a:latin typeface="Segoe UI"/>
                <a:cs typeface="+mn-cs"/>
              </a:endParaRPr>
            </a:p>
          </p:txBody>
        </p:sp>
        <p:sp>
          <p:nvSpPr>
            <p:cNvPr id="283" name="Oval 282"/>
            <p:cNvSpPr/>
            <p:nvPr/>
          </p:nvSpPr>
          <p:spPr bwMode="auto">
            <a:xfrm>
              <a:off x="7296654" y="5448552"/>
              <a:ext cx="124646" cy="124646"/>
            </a:xfrm>
            <a:prstGeom prst="ellipse">
              <a:avLst/>
            </a:prstGeom>
            <a:solidFill>
              <a:schemeClr val="accent1"/>
            </a:solidFill>
            <a:ln w="3175" cap="flat" cmpd="sng" algn="ctr">
              <a:noFill/>
              <a:prstDash val="solid"/>
              <a:miter lim="800000"/>
              <a:headEnd type="none" w="med" len="med"/>
              <a:tailEnd type="none" w="med" len="med"/>
            </a:ln>
            <a:effectLst/>
          </p:spPr>
          <p:txBody>
            <a:bodyPr vert="horz" wrap="square" lIns="0" tIns="34290" rIns="0" bIns="34290" numCol="1" rtlCol="0" anchor="ctr" anchorCtr="0" compatLnSpc="1">
              <a:prstTxWarp prst="textNoShape">
                <a:avLst/>
              </a:prstTxWarp>
            </a:bodyPr>
            <a:lstStyle/>
            <a:p>
              <a:pPr algn="ctr" defTabSz="685577">
                <a:defRPr/>
              </a:pPr>
              <a:endParaRPr lang="en-US" sz="1471" b="0" kern="0">
                <a:gradFill>
                  <a:gsLst>
                    <a:gs pos="0">
                      <a:srgbClr val="FFFFFF"/>
                    </a:gs>
                    <a:gs pos="100000">
                      <a:srgbClr val="FFFFFF"/>
                    </a:gs>
                  </a:gsLst>
                  <a:lin ang="5400000" scaled="0"/>
                </a:gradFill>
                <a:latin typeface="Segoe UI"/>
                <a:cs typeface="+mn-cs"/>
              </a:endParaRPr>
            </a:p>
          </p:txBody>
        </p:sp>
        <p:sp>
          <p:nvSpPr>
            <p:cNvPr id="284" name="Oval 283"/>
            <p:cNvSpPr/>
            <p:nvPr/>
          </p:nvSpPr>
          <p:spPr bwMode="auto">
            <a:xfrm>
              <a:off x="7655599" y="5448552"/>
              <a:ext cx="124646" cy="124646"/>
            </a:xfrm>
            <a:prstGeom prst="ellipse">
              <a:avLst/>
            </a:prstGeom>
            <a:solidFill>
              <a:schemeClr val="accent1"/>
            </a:solidFill>
            <a:ln w="3175" cap="flat" cmpd="sng" algn="ctr">
              <a:noFill/>
              <a:prstDash val="solid"/>
              <a:miter lim="800000"/>
              <a:headEnd type="none" w="med" len="med"/>
              <a:tailEnd type="none" w="med" len="med"/>
            </a:ln>
            <a:effectLst/>
          </p:spPr>
          <p:txBody>
            <a:bodyPr vert="horz" wrap="square" lIns="0" tIns="34290" rIns="0" bIns="34290" numCol="1" rtlCol="0" anchor="ctr" anchorCtr="0" compatLnSpc="1">
              <a:prstTxWarp prst="textNoShape">
                <a:avLst/>
              </a:prstTxWarp>
            </a:bodyPr>
            <a:lstStyle/>
            <a:p>
              <a:pPr algn="ctr" defTabSz="685577">
                <a:defRPr/>
              </a:pPr>
              <a:endParaRPr lang="en-US" sz="1471" b="0" kern="0">
                <a:gradFill>
                  <a:gsLst>
                    <a:gs pos="0">
                      <a:srgbClr val="FFFFFF"/>
                    </a:gs>
                    <a:gs pos="100000">
                      <a:srgbClr val="FFFFFF"/>
                    </a:gs>
                  </a:gsLst>
                  <a:lin ang="5400000" scaled="0"/>
                </a:gradFill>
                <a:latin typeface="Segoe UI"/>
                <a:cs typeface="+mn-cs"/>
              </a:endParaRPr>
            </a:p>
          </p:txBody>
        </p:sp>
        <p:cxnSp>
          <p:nvCxnSpPr>
            <p:cNvPr id="285" name="Straight Connector 284"/>
            <p:cNvCxnSpPr>
              <a:cxnSpLocks/>
            </p:cNvCxnSpPr>
            <p:nvPr/>
          </p:nvCxnSpPr>
          <p:spPr>
            <a:xfrm>
              <a:off x="7240481" y="5221859"/>
              <a:ext cx="235646" cy="65132"/>
            </a:xfrm>
            <a:prstGeom prst="line">
              <a:avLst/>
            </a:prstGeom>
            <a:grpFill/>
            <a:ln w="12700" cap="flat" cmpd="sng" algn="ctr">
              <a:solidFill>
                <a:schemeClr val="tx2"/>
              </a:solidFill>
              <a:prstDash val="sysDot"/>
              <a:miter lim="800000"/>
              <a:headEnd type="none"/>
              <a:tailEnd type="none"/>
            </a:ln>
            <a:effectLst/>
          </p:spPr>
        </p:cxnSp>
        <p:cxnSp>
          <p:nvCxnSpPr>
            <p:cNvPr id="286" name="Straight Connector 285"/>
            <p:cNvCxnSpPr>
              <a:cxnSpLocks/>
            </p:cNvCxnSpPr>
            <p:nvPr/>
          </p:nvCxnSpPr>
          <p:spPr>
            <a:xfrm>
              <a:off x="7421300" y="5510875"/>
              <a:ext cx="234299" cy="0"/>
            </a:xfrm>
            <a:prstGeom prst="line">
              <a:avLst/>
            </a:prstGeom>
            <a:grpFill/>
            <a:ln w="12700" cap="flat" cmpd="sng" algn="ctr">
              <a:solidFill>
                <a:schemeClr val="tx2"/>
              </a:solidFill>
              <a:prstDash val="sysDot"/>
              <a:miter lim="800000"/>
              <a:headEnd type="none"/>
              <a:tailEnd type="none"/>
            </a:ln>
            <a:effectLst/>
          </p:spPr>
        </p:cxnSp>
        <p:cxnSp>
          <p:nvCxnSpPr>
            <p:cNvPr id="287" name="Straight Connector 286"/>
            <p:cNvCxnSpPr>
              <a:cxnSpLocks/>
            </p:cNvCxnSpPr>
            <p:nvPr/>
          </p:nvCxnSpPr>
          <p:spPr>
            <a:xfrm>
              <a:off x="7582519" y="5331060"/>
              <a:ext cx="91334" cy="135746"/>
            </a:xfrm>
            <a:prstGeom prst="line">
              <a:avLst/>
            </a:prstGeom>
            <a:grpFill/>
            <a:ln w="12700" cap="flat" cmpd="sng" algn="ctr">
              <a:solidFill>
                <a:schemeClr val="tx2"/>
              </a:solidFill>
              <a:prstDash val="sysDot"/>
              <a:miter lim="800000"/>
              <a:headEnd type="none"/>
              <a:tailEnd type="none"/>
            </a:ln>
            <a:effectLst/>
          </p:spPr>
        </p:cxnSp>
        <p:cxnSp>
          <p:nvCxnSpPr>
            <p:cNvPr id="288" name="Straight Connector 287"/>
            <p:cNvCxnSpPr>
              <a:cxnSpLocks/>
            </p:cNvCxnSpPr>
            <p:nvPr/>
          </p:nvCxnSpPr>
          <p:spPr>
            <a:xfrm flipV="1">
              <a:off x="7403046" y="5331060"/>
              <a:ext cx="91335" cy="135746"/>
            </a:xfrm>
            <a:prstGeom prst="line">
              <a:avLst/>
            </a:prstGeom>
            <a:grpFill/>
            <a:ln w="12700" cap="flat" cmpd="sng" algn="ctr">
              <a:solidFill>
                <a:schemeClr val="tx2"/>
              </a:solidFill>
              <a:prstDash val="sysDot"/>
              <a:miter lim="800000"/>
              <a:headEnd type="none"/>
              <a:tailEnd type="none"/>
            </a:ln>
            <a:effectLst/>
          </p:spPr>
        </p:cxnSp>
      </p:grpSp>
      <p:grpSp>
        <p:nvGrpSpPr>
          <p:cNvPr id="289" name="Group 288"/>
          <p:cNvGrpSpPr/>
          <p:nvPr/>
        </p:nvGrpSpPr>
        <p:grpSpPr>
          <a:xfrm>
            <a:off x="5180522" y="3407285"/>
            <a:ext cx="374406" cy="354992"/>
            <a:chOff x="7128988" y="4166153"/>
            <a:chExt cx="604908" cy="573541"/>
          </a:xfrm>
        </p:grpSpPr>
        <p:cxnSp>
          <p:nvCxnSpPr>
            <p:cNvPr id="290" name="Straight Connector 289"/>
            <p:cNvCxnSpPr>
              <a:cxnSpLocks/>
            </p:cNvCxnSpPr>
            <p:nvPr/>
          </p:nvCxnSpPr>
          <p:spPr>
            <a:xfrm>
              <a:off x="7128988" y="4451736"/>
              <a:ext cx="238107" cy="72556"/>
            </a:xfrm>
            <a:prstGeom prst="line">
              <a:avLst/>
            </a:prstGeom>
            <a:solidFill>
              <a:srgbClr val="B8D432"/>
            </a:solidFill>
            <a:ln w="12700" cap="flat" cmpd="sng" algn="ctr">
              <a:solidFill>
                <a:schemeClr val="tx2"/>
              </a:solidFill>
              <a:prstDash val="sysDot"/>
              <a:miter lim="800000"/>
              <a:headEnd type="none"/>
              <a:tailEnd type="none"/>
            </a:ln>
            <a:effectLst/>
          </p:spPr>
        </p:cxnSp>
        <p:cxnSp>
          <p:nvCxnSpPr>
            <p:cNvPr id="291" name="Straight Connector 290"/>
            <p:cNvCxnSpPr>
              <a:cxnSpLocks/>
            </p:cNvCxnSpPr>
            <p:nvPr/>
          </p:nvCxnSpPr>
          <p:spPr>
            <a:xfrm flipV="1">
              <a:off x="7128988" y="4379180"/>
              <a:ext cx="233873" cy="72556"/>
            </a:xfrm>
            <a:prstGeom prst="line">
              <a:avLst/>
            </a:prstGeom>
            <a:solidFill>
              <a:srgbClr val="B8D432"/>
            </a:solidFill>
            <a:ln w="12700" cap="flat" cmpd="sng" algn="ctr">
              <a:solidFill>
                <a:schemeClr val="tx2"/>
              </a:solidFill>
              <a:prstDash val="sysDot"/>
              <a:miter lim="800000"/>
              <a:headEnd type="none"/>
              <a:tailEnd type="none"/>
            </a:ln>
            <a:effectLst/>
          </p:spPr>
        </p:cxnSp>
        <p:sp>
          <p:nvSpPr>
            <p:cNvPr id="292" name="Oval 291"/>
            <p:cNvSpPr/>
            <p:nvPr/>
          </p:nvSpPr>
          <p:spPr bwMode="auto">
            <a:xfrm>
              <a:off x="7128988" y="4383154"/>
              <a:ext cx="137163" cy="137163"/>
            </a:xfrm>
            <a:prstGeom prst="ellipse">
              <a:avLst/>
            </a:prstGeom>
            <a:solidFill>
              <a:schemeClr val="accent1"/>
            </a:solidFill>
            <a:ln w="12700" cap="flat" cmpd="sng" algn="ctr">
              <a:noFill/>
              <a:prstDash val="solid"/>
              <a:miter lim="800000"/>
              <a:headEnd type="none" w="med" len="med"/>
              <a:tailEnd type="none" w="med" len="med"/>
            </a:ln>
            <a:effectLst/>
          </p:spPr>
          <p:txBody>
            <a:bodyPr vert="horz" wrap="square" lIns="0" tIns="34290" rIns="0" bIns="34290" numCol="1" rtlCol="0" anchor="ctr" anchorCtr="0" compatLnSpc="1">
              <a:prstTxWarp prst="textNoShape">
                <a:avLst/>
              </a:prstTxWarp>
            </a:bodyPr>
            <a:lstStyle/>
            <a:p>
              <a:pPr algn="ctr" defTabSz="685577">
                <a:defRPr/>
              </a:pPr>
              <a:endParaRPr lang="en-US" sz="1471" b="0" kern="0">
                <a:solidFill>
                  <a:srgbClr val="FFFFFF"/>
                </a:solidFill>
                <a:latin typeface="Segoe UI"/>
                <a:cs typeface="+mn-cs"/>
              </a:endParaRPr>
            </a:p>
          </p:txBody>
        </p:sp>
        <p:cxnSp>
          <p:nvCxnSpPr>
            <p:cNvPr id="293" name="Straight Connector 292"/>
            <p:cNvCxnSpPr>
              <a:cxnSpLocks/>
            </p:cNvCxnSpPr>
            <p:nvPr/>
          </p:nvCxnSpPr>
          <p:spPr>
            <a:xfrm>
              <a:off x="7367095" y="4524292"/>
              <a:ext cx="241432" cy="108368"/>
            </a:xfrm>
            <a:prstGeom prst="line">
              <a:avLst/>
            </a:prstGeom>
            <a:solidFill>
              <a:srgbClr val="B8D432"/>
            </a:solidFill>
            <a:ln w="12700" cap="flat" cmpd="sng" algn="ctr">
              <a:solidFill>
                <a:schemeClr val="tx2"/>
              </a:solidFill>
              <a:prstDash val="sysDot"/>
              <a:miter lim="800000"/>
              <a:headEnd type="none"/>
              <a:tailEnd type="none"/>
            </a:ln>
            <a:effectLst/>
          </p:spPr>
        </p:cxnSp>
        <p:cxnSp>
          <p:nvCxnSpPr>
            <p:cNvPr id="294" name="Straight Connector 293"/>
            <p:cNvCxnSpPr>
              <a:cxnSpLocks/>
            </p:cNvCxnSpPr>
            <p:nvPr/>
          </p:nvCxnSpPr>
          <p:spPr>
            <a:xfrm>
              <a:off x="7367095" y="4524292"/>
              <a:ext cx="229638" cy="1361"/>
            </a:xfrm>
            <a:prstGeom prst="line">
              <a:avLst/>
            </a:prstGeom>
            <a:solidFill>
              <a:srgbClr val="B8D432"/>
            </a:solidFill>
            <a:ln w="12700" cap="flat" cmpd="sng" algn="ctr">
              <a:solidFill>
                <a:schemeClr val="tx2"/>
              </a:solidFill>
              <a:prstDash val="sysDot"/>
              <a:miter lim="800000"/>
              <a:headEnd type="none"/>
              <a:tailEnd type="none"/>
            </a:ln>
            <a:effectLst/>
          </p:spPr>
        </p:cxnSp>
        <p:sp>
          <p:nvSpPr>
            <p:cNvPr id="295" name="Oval 294"/>
            <p:cNvSpPr/>
            <p:nvPr/>
          </p:nvSpPr>
          <p:spPr bwMode="auto">
            <a:xfrm rot="20946206">
              <a:off x="7596733" y="4602531"/>
              <a:ext cx="137163" cy="137163"/>
            </a:xfrm>
            <a:prstGeom prst="ellipse">
              <a:avLst/>
            </a:prstGeom>
            <a:solidFill>
              <a:schemeClr val="accent1"/>
            </a:solidFill>
            <a:ln w="12700" cap="flat" cmpd="sng" algn="ctr">
              <a:noFill/>
              <a:prstDash val="solid"/>
              <a:miter lim="800000"/>
              <a:headEnd type="none" w="med" len="med"/>
              <a:tailEnd type="none" w="med" len="med"/>
            </a:ln>
            <a:effectLst/>
          </p:spPr>
          <p:txBody>
            <a:bodyPr vert="horz" wrap="square" lIns="0" tIns="34290" rIns="0" bIns="34290" numCol="1" rtlCol="0" anchor="ctr" anchorCtr="0" compatLnSpc="1">
              <a:prstTxWarp prst="textNoShape">
                <a:avLst/>
              </a:prstTxWarp>
            </a:bodyPr>
            <a:lstStyle/>
            <a:p>
              <a:pPr algn="ctr" defTabSz="685577">
                <a:defRPr/>
              </a:pPr>
              <a:endParaRPr lang="en-US" sz="1471" b="0" kern="0">
                <a:solidFill>
                  <a:srgbClr val="FFFFFF"/>
                </a:solidFill>
                <a:latin typeface="Segoe UI"/>
                <a:cs typeface="+mn-cs"/>
              </a:endParaRPr>
            </a:p>
          </p:txBody>
        </p:sp>
        <p:sp>
          <p:nvSpPr>
            <p:cNvPr id="296" name="Oval 295"/>
            <p:cNvSpPr/>
            <p:nvPr/>
          </p:nvSpPr>
          <p:spPr bwMode="auto">
            <a:xfrm>
              <a:off x="7596733" y="4457071"/>
              <a:ext cx="137163" cy="137163"/>
            </a:xfrm>
            <a:prstGeom prst="ellipse">
              <a:avLst/>
            </a:prstGeom>
            <a:solidFill>
              <a:schemeClr val="accent1"/>
            </a:solidFill>
            <a:ln w="12700" cap="flat" cmpd="sng" algn="ctr">
              <a:noFill/>
              <a:prstDash val="solid"/>
              <a:miter lim="800000"/>
              <a:headEnd type="none" w="med" len="med"/>
              <a:tailEnd type="none" w="med" len="med"/>
            </a:ln>
            <a:effectLst/>
          </p:spPr>
          <p:txBody>
            <a:bodyPr vert="horz" wrap="square" lIns="0" tIns="34290" rIns="0" bIns="34290" numCol="1" rtlCol="0" anchor="ctr" anchorCtr="0" compatLnSpc="1">
              <a:prstTxWarp prst="textNoShape">
                <a:avLst/>
              </a:prstTxWarp>
            </a:bodyPr>
            <a:lstStyle/>
            <a:p>
              <a:pPr algn="ctr" defTabSz="685577">
                <a:defRPr/>
              </a:pPr>
              <a:endParaRPr lang="en-US" sz="1471" b="0" kern="0">
                <a:solidFill>
                  <a:srgbClr val="FFFFFF"/>
                </a:solidFill>
                <a:latin typeface="Segoe UI"/>
                <a:cs typeface="+mn-cs"/>
              </a:endParaRPr>
            </a:p>
          </p:txBody>
        </p:sp>
        <p:cxnSp>
          <p:nvCxnSpPr>
            <p:cNvPr id="297" name="Straight Connector 296"/>
            <p:cNvCxnSpPr>
              <a:cxnSpLocks/>
            </p:cNvCxnSpPr>
            <p:nvPr/>
          </p:nvCxnSpPr>
          <p:spPr>
            <a:xfrm>
              <a:off x="7362861" y="4379181"/>
              <a:ext cx="233872" cy="1013"/>
            </a:xfrm>
            <a:prstGeom prst="line">
              <a:avLst/>
            </a:prstGeom>
            <a:solidFill>
              <a:srgbClr val="B8D432"/>
            </a:solidFill>
            <a:ln w="12700" cap="flat" cmpd="sng" algn="ctr">
              <a:solidFill>
                <a:schemeClr val="tx2"/>
              </a:solidFill>
              <a:prstDash val="sysDot"/>
              <a:miter lim="800000"/>
              <a:headEnd type="none"/>
              <a:tailEnd type="none"/>
            </a:ln>
            <a:effectLst/>
          </p:spPr>
        </p:cxnSp>
        <p:sp>
          <p:nvSpPr>
            <p:cNvPr id="298" name="Oval 297"/>
            <p:cNvSpPr/>
            <p:nvPr/>
          </p:nvSpPr>
          <p:spPr bwMode="auto">
            <a:xfrm>
              <a:off x="7367095" y="4455710"/>
              <a:ext cx="137163" cy="137163"/>
            </a:xfrm>
            <a:prstGeom prst="ellipse">
              <a:avLst/>
            </a:prstGeom>
            <a:solidFill>
              <a:schemeClr val="accent1"/>
            </a:solidFill>
            <a:ln w="12700" cap="flat" cmpd="sng" algn="ctr">
              <a:noFill/>
              <a:prstDash val="solid"/>
              <a:miter lim="800000"/>
              <a:headEnd type="none" w="med" len="med"/>
              <a:tailEnd type="none" w="med" len="med"/>
            </a:ln>
            <a:effectLst/>
          </p:spPr>
          <p:txBody>
            <a:bodyPr vert="horz" wrap="square" lIns="0" tIns="34290" rIns="0" bIns="34290" numCol="1" rtlCol="0" anchor="ctr" anchorCtr="0" compatLnSpc="1">
              <a:prstTxWarp prst="textNoShape">
                <a:avLst/>
              </a:prstTxWarp>
            </a:bodyPr>
            <a:lstStyle/>
            <a:p>
              <a:pPr algn="ctr" defTabSz="685577">
                <a:defRPr/>
              </a:pPr>
              <a:endParaRPr lang="en-US" sz="1471" b="0" kern="0">
                <a:solidFill>
                  <a:srgbClr val="FFFFFF"/>
                </a:solidFill>
                <a:latin typeface="Segoe UI"/>
                <a:cs typeface="+mn-cs"/>
              </a:endParaRPr>
            </a:p>
          </p:txBody>
        </p:sp>
        <p:cxnSp>
          <p:nvCxnSpPr>
            <p:cNvPr id="299" name="Straight Connector 298"/>
            <p:cNvCxnSpPr>
              <a:cxnSpLocks/>
            </p:cNvCxnSpPr>
            <p:nvPr/>
          </p:nvCxnSpPr>
          <p:spPr>
            <a:xfrm flipV="1">
              <a:off x="7362861" y="4277619"/>
              <a:ext cx="248934" cy="101562"/>
            </a:xfrm>
            <a:prstGeom prst="line">
              <a:avLst/>
            </a:prstGeom>
            <a:solidFill>
              <a:srgbClr val="B8D432"/>
            </a:solidFill>
            <a:ln w="12700" cap="flat" cmpd="sng" algn="ctr">
              <a:solidFill>
                <a:schemeClr val="tx2"/>
              </a:solidFill>
              <a:prstDash val="sysDot"/>
              <a:miter lim="800000"/>
              <a:headEnd type="none"/>
              <a:tailEnd type="none"/>
            </a:ln>
            <a:effectLst/>
          </p:spPr>
        </p:cxnSp>
        <p:sp>
          <p:nvSpPr>
            <p:cNvPr id="300" name="Oval 299"/>
            <p:cNvSpPr/>
            <p:nvPr/>
          </p:nvSpPr>
          <p:spPr bwMode="auto">
            <a:xfrm>
              <a:off x="7362861" y="4310599"/>
              <a:ext cx="137163" cy="137163"/>
            </a:xfrm>
            <a:prstGeom prst="ellipse">
              <a:avLst/>
            </a:prstGeom>
            <a:solidFill>
              <a:schemeClr val="accent1"/>
            </a:solidFill>
            <a:ln w="12700" cap="flat" cmpd="sng" algn="ctr">
              <a:noFill/>
              <a:prstDash val="solid"/>
              <a:miter lim="800000"/>
              <a:headEnd type="none" w="med" len="med"/>
              <a:tailEnd type="none" w="med" len="med"/>
            </a:ln>
            <a:effectLst/>
          </p:spPr>
          <p:txBody>
            <a:bodyPr vert="horz" wrap="square" lIns="0" tIns="34290" rIns="0" bIns="34290" numCol="1" rtlCol="0" anchor="ctr" anchorCtr="0" compatLnSpc="1">
              <a:prstTxWarp prst="textNoShape">
                <a:avLst/>
              </a:prstTxWarp>
            </a:bodyPr>
            <a:lstStyle/>
            <a:p>
              <a:pPr algn="ctr" defTabSz="685577">
                <a:defRPr/>
              </a:pPr>
              <a:endParaRPr lang="en-US" sz="1471" b="0" kern="0">
                <a:solidFill>
                  <a:srgbClr val="FFFFFF"/>
                </a:solidFill>
                <a:latin typeface="Segoe UI"/>
                <a:cs typeface="+mn-cs"/>
              </a:endParaRPr>
            </a:p>
          </p:txBody>
        </p:sp>
        <p:sp>
          <p:nvSpPr>
            <p:cNvPr id="301" name="Oval 300"/>
            <p:cNvSpPr/>
            <p:nvPr/>
          </p:nvSpPr>
          <p:spPr bwMode="auto">
            <a:xfrm>
              <a:off x="7596733" y="4311612"/>
              <a:ext cx="137163" cy="137163"/>
            </a:xfrm>
            <a:prstGeom prst="ellipse">
              <a:avLst/>
            </a:prstGeom>
            <a:solidFill>
              <a:schemeClr val="accent1"/>
            </a:solidFill>
            <a:ln w="12700" cap="flat" cmpd="sng" algn="ctr">
              <a:noFill/>
              <a:prstDash val="solid"/>
              <a:miter lim="800000"/>
              <a:headEnd type="none" w="med" len="med"/>
              <a:tailEnd type="none" w="med" len="med"/>
            </a:ln>
            <a:effectLst/>
          </p:spPr>
          <p:txBody>
            <a:bodyPr vert="horz" wrap="square" lIns="0" tIns="34290" rIns="0" bIns="34290" numCol="1" rtlCol="0" anchor="ctr" anchorCtr="0" compatLnSpc="1">
              <a:prstTxWarp prst="textNoShape">
                <a:avLst/>
              </a:prstTxWarp>
            </a:bodyPr>
            <a:lstStyle/>
            <a:p>
              <a:pPr algn="ctr" defTabSz="685577">
                <a:defRPr/>
              </a:pPr>
              <a:endParaRPr lang="en-US" sz="1471" b="0" kern="0">
                <a:solidFill>
                  <a:srgbClr val="FFFFFF"/>
                </a:solidFill>
                <a:latin typeface="Segoe UI"/>
                <a:cs typeface="+mn-cs"/>
              </a:endParaRPr>
            </a:p>
          </p:txBody>
        </p:sp>
        <p:sp>
          <p:nvSpPr>
            <p:cNvPr id="302" name="Oval 301"/>
            <p:cNvSpPr/>
            <p:nvPr/>
          </p:nvSpPr>
          <p:spPr bwMode="auto">
            <a:xfrm rot="377738">
              <a:off x="7596733" y="4166153"/>
              <a:ext cx="137163" cy="137163"/>
            </a:xfrm>
            <a:prstGeom prst="ellipse">
              <a:avLst/>
            </a:prstGeom>
            <a:solidFill>
              <a:schemeClr val="accent1"/>
            </a:solidFill>
            <a:ln w="12700" cap="flat" cmpd="sng" algn="ctr">
              <a:noFill/>
              <a:prstDash val="solid"/>
              <a:miter lim="800000"/>
              <a:headEnd type="none" w="med" len="med"/>
              <a:tailEnd type="none" w="med" len="med"/>
            </a:ln>
            <a:effectLst/>
          </p:spPr>
          <p:txBody>
            <a:bodyPr vert="horz" wrap="square" lIns="0" tIns="34290" rIns="0" bIns="34290" numCol="1" rtlCol="0" anchor="ctr" anchorCtr="0" compatLnSpc="1">
              <a:prstTxWarp prst="textNoShape">
                <a:avLst/>
              </a:prstTxWarp>
            </a:bodyPr>
            <a:lstStyle/>
            <a:p>
              <a:pPr algn="ctr" defTabSz="685577">
                <a:defRPr/>
              </a:pPr>
              <a:endParaRPr lang="en-US" sz="1471" b="0" kern="0">
                <a:solidFill>
                  <a:srgbClr val="FFFFFF"/>
                </a:solidFill>
                <a:latin typeface="Segoe UI"/>
                <a:cs typeface="+mn-cs"/>
              </a:endParaRPr>
            </a:p>
          </p:txBody>
        </p:sp>
      </p:grpSp>
      <p:sp>
        <p:nvSpPr>
          <p:cNvPr id="303" name="TextBox 302"/>
          <p:cNvSpPr txBox="1"/>
          <p:nvPr/>
        </p:nvSpPr>
        <p:spPr>
          <a:xfrm>
            <a:off x="3287352" y="3712632"/>
            <a:ext cx="770404" cy="213585"/>
          </a:xfrm>
          <a:prstGeom prst="rect">
            <a:avLst/>
          </a:prstGeom>
          <a:noFill/>
        </p:spPr>
        <p:txBody>
          <a:bodyPr wrap="none" lIns="0" rtlCol="0">
            <a:spAutoFit/>
          </a:bodyPr>
          <a:lstStyle/>
          <a:p>
            <a:pPr algn="ctr" defTabSz="685800" fontAlgn="auto">
              <a:spcBef>
                <a:spcPts val="0"/>
              </a:spcBef>
              <a:spcAft>
                <a:spcPts val="0"/>
              </a:spcAft>
              <a:defRPr/>
            </a:pPr>
            <a:r>
              <a:rPr lang="en-US" sz="788" b="0">
                <a:solidFill>
                  <a:srgbClr val="0078D7"/>
                </a:solidFill>
                <a:latin typeface="Segoe UI Semibold" panose="020B0702040204020203" pitchFamily="34" charset="0"/>
                <a:cs typeface="Segoe UI Semibold" panose="020B0702040204020203" pitchFamily="34" charset="0"/>
              </a:rPr>
              <a:t>Column-family</a:t>
            </a:r>
          </a:p>
        </p:txBody>
      </p:sp>
      <p:sp>
        <p:nvSpPr>
          <p:cNvPr id="304" name="TextBox 303"/>
          <p:cNvSpPr txBox="1"/>
          <p:nvPr/>
        </p:nvSpPr>
        <p:spPr>
          <a:xfrm>
            <a:off x="5134583" y="3768876"/>
            <a:ext cx="571631" cy="213585"/>
          </a:xfrm>
          <a:prstGeom prst="rect">
            <a:avLst/>
          </a:prstGeom>
          <a:noFill/>
        </p:spPr>
        <p:txBody>
          <a:bodyPr wrap="none" lIns="0" rtlCol="0">
            <a:spAutoFit/>
          </a:bodyPr>
          <a:lstStyle/>
          <a:p>
            <a:pPr algn="ctr" defTabSz="685800" fontAlgn="auto">
              <a:spcBef>
                <a:spcPts val="0"/>
              </a:spcBef>
              <a:spcAft>
                <a:spcPts val="0"/>
              </a:spcAft>
              <a:defRPr/>
            </a:pPr>
            <a:r>
              <a:rPr lang="en-US" sz="788" b="0">
                <a:solidFill>
                  <a:srgbClr val="0078D7"/>
                </a:solidFill>
                <a:latin typeface="Segoe UI Semibold" panose="020B0702040204020203" pitchFamily="34" charset="0"/>
                <a:cs typeface="Segoe UI Semibold" panose="020B0702040204020203" pitchFamily="34" charset="0"/>
              </a:rPr>
              <a:t>Document</a:t>
            </a:r>
          </a:p>
        </p:txBody>
      </p:sp>
      <p:sp>
        <p:nvSpPr>
          <p:cNvPr id="305" name="TextBox 304"/>
          <p:cNvSpPr txBox="1"/>
          <p:nvPr/>
        </p:nvSpPr>
        <p:spPr>
          <a:xfrm>
            <a:off x="6710692" y="3985098"/>
            <a:ext cx="372859" cy="213585"/>
          </a:xfrm>
          <a:prstGeom prst="rect">
            <a:avLst/>
          </a:prstGeom>
          <a:noFill/>
        </p:spPr>
        <p:txBody>
          <a:bodyPr wrap="none" lIns="0" rtlCol="0">
            <a:spAutoFit/>
          </a:bodyPr>
          <a:lstStyle/>
          <a:p>
            <a:pPr algn="ctr" defTabSz="685800" fontAlgn="auto">
              <a:spcBef>
                <a:spcPts val="0"/>
              </a:spcBef>
              <a:spcAft>
                <a:spcPts val="0"/>
              </a:spcAft>
              <a:defRPr/>
            </a:pPr>
            <a:r>
              <a:rPr lang="en-US" sz="788" b="0">
                <a:solidFill>
                  <a:srgbClr val="0078D7"/>
                </a:solidFill>
                <a:latin typeface="Segoe UI Semibold" panose="020B0702040204020203" pitchFamily="34" charset="0"/>
                <a:cs typeface="Segoe UI Semibold" panose="020B0702040204020203" pitchFamily="34" charset="0"/>
              </a:rPr>
              <a:t>Graph</a:t>
            </a:r>
          </a:p>
        </p:txBody>
      </p:sp>
      <p:sp>
        <p:nvSpPr>
          <p:cNvPr id="306" name="TextBox 305"/>
          <p:cNvSpPr txBox="1"/>
          <p:nvPr/>
        </p:nvSpPr>
        <p:spPr>
          <a:xfrm>
            <a:off x="619540" y="4797311"/>
            <a:ext cx="1553630" cy="230832"/>
          </a:xfrm>
          <a:prstGeom prst="rect">
            <a:avLst/>
          </a:prstGeom>
          <a:noFill/>
        </p:spPr>
        <p:txBody>
          <a:bodyPr wrap="none" rtlCol="0">
            <a:spAutoFit/>
          </a:bodyPr>
          <a:lstStyle/>
          <a:p>
            <a:pPr algn="ctr" defTabSz="642843" fontAlgn="auto">
              <a:spcBef>
                <a:spcPts val="0"/>
              </a:spcBef>
              <a:spcAft>
                <a:spcPts val="0"/>
              </a:spcAft>
              <a:defRPr/>
            </a:pPr>
            <a:r>
              <a:rPr lang="en-US" sz="900" b="0" kern="0">
                <a:solidFill>
                  <a:srgbClr val="002050"/>
                </a:solidFill>
                <a:latin typeface="Segoe UI"/>
                <a:cs typeface="Segoe UI Light" panose="020B0502040204020203" pitchFamily="34" charset="0"/>
              </a:rPr>
              <a:t>Turnkey global distribution</a:t>
            </a:r>
          </a:p>
        </p:txBody>
      </p:sp>
      <p:sp>
        <p:nvSpPr>
          <p:cNvPr id="307" name="TextBox 306"/>
          <p:cNvSpPr txBox="1"/>
          <p:nvPr/>
        </p:nvSpPr>
        <p:spPr>
          <a:xfrm>
            <a:off x="1997977" y="4379593"/>
            <a:ext cx="1443024" cy="369332"/>
          </a:xfrm>
          <a:prstGeom prst="rect">
            <a:avLst/>
          </a:prstGeom>
          <a:noFill/>
        </p:spPr>
        <p:txBody>
          <a:bodyPr wrap="none" rtlCol="0">
            <a:spAutoFit/>
          </a:bodyPr>
          <a:lstStyle/>
          <a:p>
            <a:pPr algn="ctr" defTabSz="642843" fontAlgn="auto">
              <a:spcBef>
                <a:spcPts val="0"/>
              </a:spcBef>
              <a:spcAft>
                <a:spcPts val="0"/>
              </a:spcAft>
              <a:defRPr/>
            </a:pPr>
            <a:r>
              <a:rPr lang="en-US" sz="900" b="0" kern="0">
                <a:solidFill>
                  <a:srgbClr val="002050"/>
                </a:solidFill>
                <a:latin typeface="Segoe UI"/>
                <a:cs typeface="Segoe UI Light" panose="020B0502040204020203" pitchFamily="34" charset="0"/>
              </a:rPr>
              <a:t>Elastic scale out </a:t>
            </a:r>
          </a:p>
          <a:p>
            <a:pPr algn="ctr" defTabSz="642843" fontAlgn="auto">
              <a:spcBef>
                <a:spcPts val="0"/>
              </a:spcBef>
              <a:spcAft>
                <a:spcPts val="0"/>
              </a:spcAft>
              <a:defRPr/>
            </a:pPr>
            <a:r>
              <a:rPr lang="en-US" sz="900" b="0" kern="0">
                <a:solidFill>
                  <a:srgbClr val="002050"/>
                </a:solidFill>
                <a:latin typeface="Segoe UI"/>
                <a:cs typeface="Segoe UI Light" panose="020B0502040204020203" pitchFamily="34" charset="0"/>
              </a:rPr>
              <a:t>of storage &amp; throughput</a:t>
            </a:r>
          </a:p>
        </p:txBody>
      </p:sp>
      <p:sp>
        <p:nvSpPr>
          <p:cNvPr id="308" name="TextBox 307"/>
          <p:cNvSpPr txBox="1"/>
          <p:nvPr/>
        </p:nvSpPr>
        <p:spPr>
          <a:xfrm>
            <a:off x="3293200" y="4287803"/>
            <a:ext cx="2470549" cy="230832"/>
          </a:xfrm>
          <a:prstGeom prst="rect">
            <a:avLst/>
          </a:prstGeom>
          <a:noFill/>
        </p:spPr>
        <p:txBody>
          <a:bodyPr wrap="none" rtlCol="0">
            <a:spAutoFit/>
          </a:bodyPr>
          <a:lstStyle/>
          <a:p>
            <a:pPr algn="ctr" defTabSz="642843" fontAlgn="auto">
              <a:spcBef>
                <a:spcPts val="0"/>
              </a:spcBef>
              <a:spcAft>
                <a:spcPts val="0"/>
              </a:spcAft>
              <a:defRPr/>
            </a:pPr>
            <a:r>
              <a:rPr lang="en-US" sz="900" b="0" kern="0">
                <a:solidFill>
                  <a:srgbClr val="002050"/>
                </a:solidFill>
                <a:latin typeface="Segoe UI"/>
                <a:cs typeface="Segoe UI Light" panose="020B0502040204020203" pitchFamily="34" charset="0"/>
              </a:rPr>
              <a:t>Guaranteed low latency at the 99</a:t>
            </a:r>
            <a:r>
              <a:rPr lang="en-US" sz="900" b="0" kern="0" baseline="30000">
                <a:solidFill>
                  <a:srgbClr val="002050"/>
                </a:solidFill>
                <a:latin typeface="Segoe UI"/>
                <a:cs typeface="Segoe UI Light" panose="020B0502040204020203" pitchFamily="34" charset="0"/>
              </a:rPr>
              <a:t>th</a:t>
            </a:r>
            <a:r>
              <a:rPr lang="en-US" sz="900" b="0" kern="0">
                <a:solidFill>
                  <a:srgbClr val="002050"/>
                </a:solidFill>
                <a:latin typeface="Segoe UI"/>
                <a:cs typeface="Segoe UI Light" panose="020B0502040204020203" pitchFamily="34" charset="0"/>
              </a:rPr>
              <a:t> percentile</a:t>
            </a:r>
          </a:p>
        </p:txBody>
      </p:sp>
      <p:sp>
        <p:nvSpPr>
          <p:cNvPr id="309" name="TextBox 308"/>
          <p:cNvSpPr txBox="1"/>
          <p:nvPr/>
        </p:nvSpPr>
        <p:spPr>
          <a:xfrm>
            <a:off x="7336340" y="4797311"/>
            <a:ext cx="1247457" cy="230832"/>
          </a:xfrm>
          <a:prstGeom prst="rect">
            <a:avLst/>
          </a:prstGeom>
          <a:noFill/>
        </p:spPr>
        <p:txBody>
          <a:bodyPr wrap="none" rtlCol="0">
            <a:spAutoFit/>
          </a:bodyPr>
          <a:lstStyle/>
          <a:p>
            <a:pPr algn="ctr" defTabSz="642843" fontAlgn="auto">
              <a:spcBef>
                <a:spcPts val="0"/>
              </a:spcBef>
              <a:spcAft>
                <a:spcPts val="0"/>
              </a:spcAft>
              <a:defRPr/>
            </a:pPr>
            <a:r>
              <a:rPr lang="en-US" sz="900" b="0" kern="0">
                <a:solidFill>
                  <a:srgbClr val="002050"/>
                </a:solidFill>
                <a:latin typeface="Segoe UI"/>
                <a:cs typeface="Segoe UI Light" panose="020B0502040204020203" pitchFamily="34" charset="0"/>
              </a:rPr>
              <a:t>Comprehensive SLAs</a:t>
            </a:r>
          </a:p>
        </p:txBody>
      </p:sp>
      <p:sp>
        <p:nvSpPr>
          <p:cNvPr id="310" name="TextBox 309"/>
          <p:cNvSpPr txBox="1"/>
          <p:nvPr/>
        </p:nvSpPr>
        <p:spPr>
          <a:xfrm>
            <a:off x="5427963" y="4476324"/>
            <a:ext cx="2069798" cy="230832"/>
          </a:xfrm>
          <a:prstGeom prst="rect">
            <a:avLst/>
          </a:prstGeom>
          <a:noFill/>
        </p:spPr>
        <p:txBody>
          <a:bodyPr wrap="none" rtlCol="0">
            <a:spAutoFit/>
          </a:bodyPr>
          <a:lstStyle/>
          <a:p>
            <a:pPr algn="ctr" defTabSz="642843" fontAlgn="auto">
              <a:spcBef>
                <a:spcPts val="0"/>
              </a:spcBef>
              <a:spcAft>
                <a:spcPts val="0"/>
              </a:spcAft>
              <a:defRPr/>
            </a:pPr>
            <a:r>
              <a:rPr lang="en-US" sz="900" b="0" kern="0">
                <a:solidFill>
                  <a:srgbClr val="002050"/>
                </a:solidFill>
                <a:latin typeface="Segoe UI"/>
                <a:cs typeface="Segoe UI Light" panose="020B0502040204020203" pitchFamily="34" charset="0"/>
              </a:rPr>
              <a:t>Five well-defined consistency models</a:t>
            </a:r>
          </a:p>
        </p:txBody>
      </p:sp>
      <p:grpSp>
        <p:nvGrpSpPr>
          <p:cNvPr id="311" name="Group 3"/>
          <p:cNvGrpSpPr/>
          <p:nvPr/>
        </p:nvGrpSpPr>
        <p:grpSpPr>
          <a:xfrm>
            <a:off x="1640302" y="5316374"/>
            <a:ext cx="564677" cy="564676"/>
            <a:chOff x="-4594157" y="2516834"/>
            <a:chExt cx="1070585" cy="1070585"/>
          </a:xfrm>
        </p:grpSpPr>
        <p:sp>
          <p:nvSpPr>
            <p:cNvPr id="312" name="Freeform: Shape 411"/>
            <p:cNvSpPr/>
            <p:nvPr/>
          </p:nvSpPr>
          <p:spPr>
            <a:xfrm>
              <a:off x="-4158004" y="3347237"/>
              <a:ext cx="192371" cy="192371"/>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algn="ctr" defTabSz="685800" fontAlgn="auto">
                <a:spcBef>
                  <a:spcPts val="0"/>
                </a:spcBef>
                <a:spcAft>
                  <a:spcPts val="0"/>
                </a:spcAft>
                <a:defRPr/>
              </a:pPr>
              <a:endParaRPr lang="en-US" sz="1350" b="0" kern="0">
                <a:solidFill>
                  <a:srgbClr val="FFFFFF"/>
                </a:solidFill>
                <a:latin typeface="Segoe UI"/>
                <a:cs typeface="+mn-cs"/>
              </a:endParaRPr>
            </a:p>
          </p:txBody>
        </p:sp>
        <p:grpSp>
          <p:nvGrpSpPr>
            <p:cNvPr id="313" name="Group 5"/>
            <p:cNvGrpSpPr/>
            <p:nvPr/>
          </p:nvGrpSpPr>
          <p:grpSpPr>
            <a:xfrm>
              <a:off x="-4594157" y="2516834"/>
              <a:ext cx="1070585" cy="1070585"/>
              <a:chOff x="10232415" y="2527090"/>
              <a:chExt cx="1070585" cy="1070585"/>
            </a:xfrm>
          </p:grpSpPr>
          <p:sp>
            <p:nvSpPr>
              <p:cNvPr id="314" name="Oval 6"/>
              <p:cNvSpPr/>
              <p:nvPr/>
            </p:nvSpPr>
            <p:spPr>
              <a:xfrm>
                <a:off x="10627604" y="2770027"/>
                <a:ext cx="274303" cy="274303"/>
              </a:xfrm>
              <a:prstGeom prst="ellipse">
                <a:avLst/>
              </a:prstGeom>
              <a:solidFill>
                <a:srgbClr val="FFFFFF"/>
              </a:solidFill>
              <a:ln w="12700" cap="flat" cmpd="sng" algn="ctr">
                <a:noFill/>
                <a:prstDash val="solid"/>
                <a:miter lim="800000"/>
              </a:ln>
              <a:effectLst/>
            </p:spPr>
            <p:txBody>
              <a:bodyPr rtlCol="0" anchor="ctr"/>
              <a:lstStyle/>
              <a:p>
                <a:pPr algn="ctr" defTabSz="685800" fontAlgn="auto">
                  <a:spcBef>
                    <a:spcPts val="0"/>
                  </a:spcBef>
                  <a:spcAft>
                    <a:spcPts val="0"/>
                  </a:spcAft>
                  <a:defRPr/>
                </a:pPr>
                <a:endParaRPr lang="en-US" sz="1350" b="0" kern="0">
                  <a:solidFill>
                    <a:srgbClr val="FFFFFF"/>
                  </a:solidFill>
                  <a:latin typeface="Segoe UI"/>
                  <a:cs typeface="+mn-cs"/>
                </a:endParaRPr>
              </a:p>
            </p:txBody>
          </p:sp>
          <p:pic>
            <p:nvPicPr>
              <p:cNvPr id="315" name="Graphic 908" descr="Marker"/>
              <p:cNvPicPr>
                <a:picLocks noChangeAspect="1"/>
              </p:cNvPicPr>
              <p:nvPr/>
            </p:nvPicPr>
            <p:blipFill>
              <a:blip r:embed="rId5" cstate="hq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232415" y="2527090"/>
                <a:ext cx="1070585" cy="1070585"/>
              </a:xfrm>
              <a:prstGeom prst="rect">
                <a:avLst/>
              </a:prstGeom>
            </p:spPr>
          </p:pic>
        </p:grpSp>
      </p:grpSp>
      <p:grpSp>
        <p:nvGrpSpPr>
          <p:cNvPr id="316" name="Group 14"/>
          <p:cNvGrpSpPr/>
          <p:nvPr/>
        </p:nvGrpSpPr>
        <p:grpSpPr>
          <a:xfrm>
            <a:off x="5427486" y="5407485"/>
            <a:ext cx="564677" cy="564676"/>
            <a:chOff x="-4594157" y="2516834"/>
            <a:chExt cx="1070585" cy="1070585"/>
          </a:xfrm>
        </p:grpSpPr>
        <p:sp>
          <p:nvSpPr>
            <p:cNvPr id="317" name="Freeform: Shape 411"/>
            <p:cNvSpPr/>
            <p:nvPr/>
          </p:nvSpPr>
          <p:spPr>
            <a:xfrm>
              <a:off x="-4158004" y="3347237"/>
              <a:ext cx="192371" cy="192371"/>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algn="ctr" defTabSz="685800" fontAlgn="auto">
                <a:spcBef>
                  <a:spcPts val="0"/>
                </a:spcBef>
                <a:spcAft>
                  <a:spcPts val="0"/>
                </a:spcAft>
                <a:defRPr/>
              </a:pPr>
              <a:endParaRPr lang="en-US" sz="1350" b="0" kern="0">
                <a:solidFill>
                  <a:srgbClr val="FFFFFF"/>
                </a:solidFill>
                <a:latin typeface="Segoe UI"/>
                <a:cs typeface="+mn-cs"/>
              </a:endParaRPr>
            </a:p>
          </p:txBody>
        </p:sp>
        <p:grpSp>
          <p:nvGrpSpPr>
            <p:cNvPr id="318" name="Group 16"/>
            <p:cNvGrpSpPr/>
            <p:nvPr/>
          </p:nvGrpSpPr>
          <p:grpSpPr>
            <a:xfrm>
              <a:off x="-4594157" y="2516834"/>
              <a:ext cx="1070585" cy="1070585"/>
              <a:chOff x="10232415" y="2527090"/>
              <a:chExt cx="1070585" cy="1070585"/>
            </a:xfrm>
          </p:grpSpPr>
          <p:sp>
            <p:nvSpPr>
              <p:cNvPr id="319" name="Oval 17"/>
              <p:cNvSpPr/>
              <p:nvPr/>
            </p:nvSpPr>
            <p:spPr>
              <a:xfrm>
                <a:off x="10627604" y="2770027"/>
                <a:ext cx="274303" cy="274303"/>
              </a:xfrm>
              <a:prstGeom prst="ellipse">
                <a:avLst/>
              </a:prstGeom>
              <a:solidFill>
                <a:srgbClr val="FFFFFF"/>
              </a:solidFill>
              <a:ln w="12700" cap="flat" cmpd="sng" algn="ctr">
                <a:noFill/>
                <a:prstDash val="solid"/>
                <a:miter lim="800000"/>
              </a:ln>
              <a:effectLst/>
            </p:spPr>
            <p:txBody>
              <a:bodyPr rtlCol="0" anchor="ctr"/>
              <a:lstStyle/>
              <a:p>
                <a:pPr algn="ctr" defTabSz="685800" fontAlgn="auto">
                  <a:spcBef>
                    <a:spcPts val="0"/>
                  </a:spcBef>
                  <a:spcAft>
                    <a:spcPts val="0"/>
                  </a:spcAft>
                  <a:defRPr/>
                </a:pPr>
                <a:endParaRPr lang="en-US" sz="1350" b="0" kern="0">
                  <a:solidFill>
                    <a:srgbClr val="FFFFFF"/>
                  </a:solidFill>
                  <a:latin typeface="Segoe UI"/>
                  <a:cs typeface="+mn-cs"/>
                </a:endParaRPr>
              </a:p>
            </p:txBody>
          </p:sp>
          <p:pic>
            <p:nvPicPr>
              <p:cNvPr id="320" name="Graphic 913" descr="Marker"/>
              <p:cNvPicPr>
                <a:picLocks noChangeAspect="1"/>
              </p:cNvPicPr>
              <p:nvPr/>
            </p:nvPicPr>
            <p:blipFill>
              <a:blip r:embed="rId5" cstate="hq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232415" y="2527090"/>
                <a:ext cx="1070585" cy="1070585"/>
              </a:xfrm>
              <a:prstGeom prst="rect">
                <a:avLst/>
              </a:prstGeom>
            </p:spPr>
          </p:pic>
        </p:grpSp>
      </p:grpSp>
      <p:grpSp>
        <p:nvGrpSpPr>
          <p:cNvPr id="321" name="Group 24"/>
          <p:cNvGrpSpPr/>
          <p:nvPr/>
        </p:nvGrpSpPr>
        <p:grpSpPr>
          <a:xfrm>
            <a:off x="4621212" y="5137047"/>
            <a:ext cx="564677" cy="564676"/>
            <a:chOff x="-4594157" y="2516834"/>
            <a:chExt cx="1070585" cy="1070585"/>
          </a:xfrm>
        </p:grpSpPr>
        <p:sp>
          <p:nvSpPr>
            <p:cNvPr id="322" name="Freeform: Shape 411"/>
            <p:cNvSpPr/>
            <p:nvPr/>
          </p:nvSpPr>
          <p:spPr>
            <a:xfrm>
              <a:off x="-4158004" y="3347237"/>
              <a:ext cx="192371" cy="192371"/>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algn="ctr" defTabSz="685800" fontAlgn="auto">
                <a:spcBef>
                  <a:spcPts val="0"/>
                </a:spcBef>
                <a:spcAft>
                  <a:spcPts val="0"/>
                </a:spcAft>
                <a:defRPr/>
              </a:pPr>
              <a:endParaRPr lang="en-US" sz="1350" b="0" kern="0">
                <a:solidFill>
                  <a:srgbClr val="FFFFFF"/>
                </a:solidFill>
                <a:latin typeface="Segoe UI"/>
                <a:cs typeface="+mn-cs"/>
              </a:endParaRPr>
            </a:p>
          </p:txBody>
        </p:sp>
        <p:grpSp>
          <p:nvGrpSpPr>
            <p:cNvPr id="323" name="Group 26"/>
            <p:cNvGrpSpPr/>
            <p:nvPr/>
          </p:nvGrpSpPr>
          <p:grpSpPr>
            <a:xfrm>
              <a:off x="-4594157" y="2516834"/>
              <a:ext cx="1070585" cy="1070585"/>
              <a:chOff x="10232415" y="2527090"/>
              <a:chExt cx="1070585" cy="1070585"/>
            </a:xfrm>
          </p:grpSpPr>
          <p:sp>
            <p:nvSpPr>
              <p:cNvPr id="324" name="Oval 27"/>
              <p:cNvSpPr/>
              <p:nvPr/>
            </p:nvSpPr>
            <p:spPr>
              <a:xfrm>
                <a:off x="10627604" y="2770027"/>
                <a:ext cx="274303" cy="274303"/>
              </a:xfrm>
              <a:prstGeom prst="ellipse">
                <a:avLst/>
              </a:prstGeom>
              <a:solidFill>
                <a:srgbClr val="FFFFFF"/>
              </a:solidFill>
              <a:ln w="12700" cap="flat" cmpd="sng" algn="ctr">
                <a:noFill/>
                <a:prstDash val="solid"/>
                <a:miter lim="800000"/>
              </a:ln>
              <a:effectLst/>
            </p:spPr>
            <p:txBody>
              <a:bodyPr rtlCol="0" anchor="ctr"/>
              <a:lstStyle/>
              <a:p>
                <a:pPr algn="ctr" defTabSz="685800" fontAlgn="auto">
                  <a:spcBef>
                    <a:spcPts val="0"/>
                  </a:spcBef>
                  <a:spcAft>
                    <a:spcPts val="0"/>
                  </a:spcAft>
                  <a:defRPr/>
                </a:pPr>
                <a:endParaRPr lang="en-US" sz="1350" b="0" kern="0">
                  <a:solidFill>
                    <a:srgbClr val="FFFFFF"/>
                  </a:solidFill>
                  <a:latin typeface="Segoe UI"/>
                  <a:cs typeface="+mn-cs"/>
                </a:endParaRPr>
              </a:p>
            </p:txBody>
          </p:sp>
          <p:pic>
            <p:nvPicPr>
              <p:cNvPr id="325" name="Graphic 918" descr="Marker"/>
              <p:cNvPicPr>
                <a:picLocks noChangeAspect="1"/>
              </p:cNvPicPr>
              <p:nvPr/>
            </p:nvPicPr>
            <p:blipFill>
              <a:blip r:embed="rId5" cstate="hq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232415" y="2527090"/>
                <a:ext cx="1070585" cy="1070585"/>
              </a:xfrm>
              <a:prstGeom prst="rect">
                <a:avLst/>
              </a:prstGeom>
            </p:spPr>
          </p:pic>
        </p:grpSp>
      </p:grpSp>
      <p:grpSp>
        <p:nvGrpSpPr>
          <p:cNvPr id="326" name="Group 900"/>
          <p:cNvGrpSpPr/>
          <p:nvPr/>
        </p:nvGrpSpPr>
        <p:grpSpPr>
          <a:xfrm>
            <a:off x="7008698" y="5137047"/>
            <a:ext cx="564677" cy="564676"/>
            <a:chOff x="-4594157" y="2516834"/>
            <a:chExt cx="1070585" cy="1070585"/>
          </a:xfrm>
        </p:grpSpPr>
        <p:sp>
          <p:nvSpPr>
            <p:cNvPr id="327" name="Freeform: Shape 411"/>
            <p:cNvSpPr/>
            <p:nvPr/>
          </p:nvSpPr>
          <p:spPr>
            <a:xfrm>
              <a:off x="-4158004" y="3347237"/>
              <a:ext cx="192371" cy="192371"/>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algn="ctr" defTabSz="685800" fontAlgn="auto">
                <a:spcBef>
                  <a:spcPts val="0"/>
                </a:spcBef>
                <a:spcAft>
                  <a:spcPts val="0"/>
                </a:spcAft>
                <a:defRPr/>
              </a:pPr>
              <a:endParaRPr lang="en-US" sz="1350" b="0" kern="0">
                <a:solidFill>
                  <a:srgbClr val="FFFFFF"/>
                </a:solidFill>
                <a:latin typeface="Segoe UI"/>
                <a:cs typeface="+mn-cs"/>
              </a:endParaRPr>
            </a:p>
          </p:txBody>
        </p:sp>
        <p:grpSp>
          <p:nvGrpSpPr>
            <p:cNvPr id="328" name="Group 902"/>
            <p:cNvGrpSpPr/>
            <p:nvPr/>
          </p:nvGrpSpPr>
          <p:grpSpPr>
            <a:xfrm>
              <a:off x="-4594157" y="2516834"/>
              <a:ext cx="1070585" cy="1070585"/>
              <a:chOff x="10232415" y="2527090"/>
              <a:chExt cx="1070585" cy="1070585"/>
            </a:xfrm>
          </p:grpSpPr>
          <p:sp>
            <p:nvSpPr>
              <p:cNvPr id="329" name="Oval 903"/>
              <p:cNvSpPr/>
              <p:nvPr/>
            </p:nvSpPr>
            <p:spPr>
              <a:xfrm>
                <a:off x="10627604" y="2770027"/>
                <a:ext cx="274303" cy="274303"/>
              </a:xfrm>
              <a:prstGeom prst="ellipse">
                <a:avLst/>
              </a:prstGeom>
              <a:solidFill>
                <a:srgbClr val="FFFFFF"/>
              </a:solidFill>
              <a:ln w="12700" cap="flat" cmpd="sng" algn="ctr">
                <a:noFill/>
                <a:prstDash val="solid"/>
                <a:miter lim="800000"/>
              </a:ln>
              <a:effectLst/>
            </p:spPr>
            <p:txBody>
              <a:bodyPr rtlCol="0" anchor="ctr"/>
              <a:lstStyle/>
              <a:p>
                <a:pPr algn="ctr" defTabSz="685800" fontAlgn="auto">
                  <a:spcBef>
                    <a:spcPts val="0"/>
                  </a:spcBef>
                  <a:spcAft>
                    <a:spcPts val="0"/>
                  </a:spcAft>
                  <a:defRPr/>
                </a:pPr>
                <a:endParaRPr lang="en-US" sz="1350" b="0" kern="0">
                  <a:solidFill>
                    <a:srgbClr val="FFFFFF"/>
                  </a:solidFill>
                  <a:latin typeface="Segoe UI"/>
                  <a:cs typeface="+mn-cs"/>
                </a:endParaRPr>
              </a:p>
            </p:txBody>
          </p:sp>
          <p:pic>
            <p:nvPicPr>
              <p:cNvPr id="330" name="Graphic 923" descr="Marker"/>
              <p:cNvPicPr>
                <a:picLocks noChangeAspect="1"/>
              </p:cNvPicPr>
              <p:nvPr/>
            </p:nvPicPr>
            <p:blipFill>
              <a:blip r:embed="rId5" cstate="hq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232415" y="2527090"/>
                <a:ext cx="1070585" cy="1070585"/>
              </a:xfrm>
              <a:prstGeom prst="rect">
                <a:avLst/>
              </a:prstGeom>
            </p:spPr>
          </p:pic>
        </p:grpSp>
      </p:grpSp>
      <p:sp>
        <p:nvSpPr>
          <p:cNvPr id="331" name="Freeform: Shape 8"/>
          <p:cNvSpPr/>
          <p:nvPr/>
        </p:nvSpPr>
        <p:spPr>
          <a:xfrm>
            <a:off x="18068" y="4066908"/>
            <a:ext cx="9149443" cy="778276"/>
          </a:xfrm>
          <a:custGeom>
            <a:avLst/>
            <a:gdLst>
              <a:gd name="connsiteX0" fmla="*/ 0 w 12162971"/>
              <a:gd name="connsiteY0" fmla="*/ 1240986 h 1240986"/>
              <a:gd name="connsiteX1" fmla="*/ 6146800 w 12162971"/>
              <a:gd name="connsiteY1" fmla="*/ 15 h 1240986"/>
              <a:gd name="connsiteX2" fmla="*/ 12162971 w 12162971"/>
              <a:gd name="connsiteY2" fmla="*/ 1211958 h 1240986"/>
              <a:gd name="connsiteX0" fmla="*/ 0 w 12162971"/>
              <a:gd name="connsiteY0" fmla="*/ 1240986 h 1240986"/>
              <a:gd name="connsiteX1" fmla="*/ 6146800 w 12162971"/>
              <a:gd name="connsiteY1" fmla="*/ 15 h 1240986"/>
              <a:gd name="connsiteX2" fmla="*/ 12162971 w 12162971"/>
              <a:gd name="connsiteY2" fmla="*/ 1211958 h 1240986"/>
              <a:gd name="connsiteX0" fmla="*/ 0 w 12162971"/>
              <a:gd name="connsiteY0" fmla="*/ 1240986 h 1240986"/>
              <a:gd name="connsiteX1" fmla="*/ 6146800 w 12162971"/>
              <a:gd name="connsiteY1" fmla="*/ 15 h 1240986"/>
              <a:gd name="connsiteX2" fmla="*/ 12162971 w 12162971"/>
              <a:gd name="connsiteY2" fmla="*/ 1211958 h 1240986"/>
              <a:gd name="connsiteX0" fmla="*/ 0 w 12162971"/>
              <a:gd name="connsiteY0" fmla="*/ 1240986 h 1240986"/>
              <a:gd name="connsiteX1" fmla="*/ 6146800 w 12162971"/>
              <a:gd name="connsiteY1" fmla="*/ 15 h 1240986"/>
              <a:gd name="connsiteX2" fmla="*/ 12162971 w 12162971"/>
              <a:gd name="connsiteY2" fmla="*/ 1211958 h 1240986"/>
            </a:gdLst>
            <a:ahLst/>
            <a:cxnLst>
              <a:cxn ang="0">
                <a:pos x="connsiteX0" y="connsiteY0"/>
              </a:cxn>
              <a:cxn ang="0">
                <a:pos x="connsiteX1" y="connsiteY1"/>
              </a:cxn>
              <a:cxn ang="0">
                <a:pos x="connsiteX2" y="connsiteY2"/>
              </a:cxn>
            </a:cxnLst>
            <a:rect l="l" t="t" r="r" b="b"/>
            <a:pathLst>
              <a:path w="12162971" h="1240986">
                <a:moveTo>
                  <a:pt x="0" y="1240986"/>
                </a:moveTo>
                <a:cubicBezTo>
                  <a:pt x="231019" y="1123662"/>
                  <a:pt x="2820610" y="4853"/>
                  <a:pt x="6146800" y="15"/>
                </a:cubicBezTo>
                <a:cubicBezTo>
                  <a:pt x="9472990" y="-4823"/>
                  <a:pt x="11957352" y="1121244"/>
                  <a:pt x="12162971" y="1211958"/>
                </a:cubicBezTo>
              </a:path>
            </a:pathLst>
          </a:custGeom>
          <a:noFill/>
          <a:ln>
            <a:solidFill>
              <a:schemeClr val="accent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en-US" sz="1350" b="0">
              <a:solidFill>
                <a:srgbClr val="FFFFFF"/>
              </a:solidFill>
              <a:latin typeface="Segoe UI"/>
            </a:endParaRPr>
          </a:p>
        </p:txBody>
      </p:sp>
      <p:sp>
        <p:nvSpPr>
          <p:cNvPr id="332" name="Freeform: Shape 927"/>
          <p:cNvSpPr/>
          <p:nvPr/>
        </p:nvSpPr>
        <p:spPr>
          <a:xfrm>
            <a:off x="18068" y="3244644"/>
            <a:ext cx="9149443" cy="765022"/>
          </a:xfrm>
          <a:custGeom>
            <a:avLst/>
            <a:gdLst>
              <a:gd name="connsiteX0" fmla="*/ 0 w 12162971"/>
              <a:gd name="connsiteY0" fmla="*/ 1240986 h 1240986"/>
              <a:gd name="connsiteX1" fmla="*/ 6146800 w 12162971"/>
              <a:gd name="connsiteY1" fmla="*/ 15 h 1240986"/>
              <a:gd name="connsiteX2" fmla="*/ 12162971 w 12162971"/>
              <a:gd name="connsiteY2" fmla="*/ 1211958 h 1240986"/>
              <a:gd name="connsiteX0" fmla="*/ 0 w 12162971"/>
              <a:gd name="connsiteY0" fmla="*/ 1240986 h 1240986"/>
              <a:gd name="connsiteX1" fmla="*/ 6146800 w 12162971"/>
              <a:gd name="connsiteY1" fmla="*/ 15 h 1240986"/>
              <a:gd name="connsiteX2" fmla="*/ 12162971 w 12162971"/>
              <a:gd name="connsiteY2" fmla="*/ 1211958 h 1240986"/>
              <a:gd name="connsiteX0" fmla="*/ 0 w 12162971"/>
              <a:gd name="connsiteY0" fmla="*/ 1240986 h 1240986"/>
              <a:gd name="connsiteX1" fmla="*/ 6146800 w 12162971"/>
              <a:gd name="connsiteY1" fmla="*/ 15 h 1240986"/>
              <a:gd name="connsiteX2" fmla="*/ 12162971 w 12162971"/>
              <a:gd name="connsiteY2" fmla="*/ 1211958 h 1240986"/>
              <a:gd name="connsiteX0" fmla="*/ 0 w 12162971"/>
              <a:gd name="connsiteY0" fmla="*/ 1240986 h 1240986"/>
              <a:gd name="connsiteX1" fmla="*/ 6146800 w 12162971"/>
              <a:gd name="connsiteY1" fmla="*/ 15 h 1240986"/>
              <a:gd name="connsiteX2" fmla="*/ 12162971 w 12162971"/>
              <a:gd name="connsiteY2" fmla="*/ 1211958 h 1240986"/>
            </a:gdLst>
            <a:ahLst/>
            <a:cxnLst>
              <a:cxn ang="0">
                <a:pos x="connsiteX0" y="connsiteY0"/>
              </a:cxn>
              <a:cxn ang="0">
                <a:pos x="connsiteX1" y="connsiteY1"/>
              </a:cxn>
              <a:cxn ang="0">
                <a:pos x="connsiteX2" y="connsiteY2"/>
              </a:cxn>
            </a:cxnLst>
            <a:rect l="l" t="t" r="r" b="b"/>
            <a:pathLst>
              <a:path w="12162971" h="1240986">
                <a:moveTo>
                  <a:pt x="0" y="1240986"/>
                </a:moveTo>
                <a:cubicBezTo>
                  <a:pt x="231019" y="1123662"/>
                  <a:pt x="2820610" y="4853"/>
                  <a:pt x="6146800" y="15"/>
                </a:cubicBezTo>
                <a:cubicBezTo>
                  <a:pt x="9472990" y="-4823"/>
                  <a:pt x="11957352" y="1121244"/>
                  <a:pt x="12162971" y="1211958"/>
                </a:cubicBezTo>
              </a:path>
            </a:pathLst>
          </a:custGeom>
          <a:noFill/>
          <a:ln>
            <a:solidFill>
              <a:schemeClr val="accent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en-US" sz="1350" b="0">
              <a:solidFill>
                <a:srgbClr val="FFFFFF"/>
              </a:solidFill>
              <a:latin typeface="Segoe UI"/>
            </a:endParaRPr>
          </a:p>
        </p:txBody>
      </p:sp>
      <p:sp>
        <p:nvSpPr>
          <p:cNvPr id="333" name="TextBox 332"/>
          <p:cNvSpPr txBox="1"/>
          <p:nvPr/>
        </p:nvSpPr>
        <p:spPr>
          <a:xfrm>
            <a:off x="3801376" y="2683606"/>
            <a:ext cx="881267" cy="300082"/>
          </a:xfrm>
          <a:prstGeom prst="rect">
            <a:avLst/>
          </a:prstGeom>
          <a:noFill/>
        </p:spPr>
        <p:txBody>
          <a:bodyPr wrap="none" rtlCol="0">
            <a:spAutoFit/>
          </a:bodyPr>
          <a:lstStyle/>
          <a:p>
            <a:pPr defTabSz="685800" fontAlgn="auto">
              <a:spcBef>
                <a:spcPts val="0"/>
              </a:spcBef>
              <a:spcAft>
                <a:spcPts val="0"/>
              </a:spcAft>
              <a:defRPr/>
            </a:pPr>
            <a:r>
              <a:rPr lang="en-US" sz="1350" b="0">
                <a:solidFill>
                  <a:srgbClr val="505050"/>
                </a:solidFill>
                <a:latin typeface="Segoe UI"/>
                <a:cs typeface="+mn-cs"/>
              </a:rPr>
              <a:t>Table API</a:t>
            </a:r>
          </a:p>
        </p:txBody>
      </p:sp>
      <p:grpSp>
        <p:nvGrpSpPr>
          <p:cNvPr id="334" name="Group 333"/>
          <p:cNvGrpSpPr/>
          <p:nvPr/>
        </p:nvGrpSpPr>
        <p:grpSpPr>
          <a:xfrm>
            <a:off x="3374983" y="3537303"/>
            <a:ext cx="486720" cy="93485"/>
            <a:chOff x="4937947" y="5178778"/>
            <a:chExt cx="733930" cy="124646"/>
          </a:xfrm>
        </p:grpSpPr>
        <p:cxnSp>
          <p:nvCxnSpPr>
            <p:cNvPr id="335" name="Straight Connector 334"/>
            <p:cNvCxnSpPr>
              <a:cxnSpLocks/>
            </p:cNvCxnSpPr>
            <p:nvPr/>
          </p:nvCxnSpPr>
          <p:spPr>
            <a:xfrm>
              <a:off x="5062593" y="5241101"/>
              <a:ext cx="187117" cy="0"/>
            </a:xfrm>
            <a:prstGeom prst="line">
              <a:avLst/>
            </a:prstGeom>
            <a:noFill/>
            <a:ln w="12700" cap="flat" cmpd="sng" algn="ctr">
              <a:solidFill>
                <a:schemeClr val="tx2"/>
              </a:solidFill>
              <a:prstDash val="sysDot"/>
              <a:miter lim="800000"/>
              <a:headEnd type="none"/>
              <a:tailEnd type="none"/>
            </a:ln>
            <a:effectLst/>
          </p:spPr>
        </p:cxnSp>
        <p:sp>
          <p:nvSpPr>
            <p:cNvPr id="336" name="Oval 335"/>
            <p:cNvSpPr/>
            <p:nvPr/>
          </p:nvSpPr>
          <p:spPr bwMode="auto">
            <a:xfrm>
              <a:off x="4937947" y="5178778"/>
              <a:ext cx="124646" cy="124646"/>
            </a:xfrm>
            <a:prstGeom prst="ellipse">
              <a:avLst/>
            </a:prstGeom>
            <a:solidFill>
              <a:schemeClr val="tx2"/>
            </a:solidFill>
            <a:ln w="3175" cap="flat" cmpd="sng" algn="ctr">
              <a:noFill/>
              <a:prstDash val="solid"/>
              <a:miter lim="800000"/>
              <a:headEnd type="none" w="med" len="med"/>
              <a:tailEnd type="none" w="med" len="med"/>
            </a:ln>
            <a:effectLst/>
          </p:spPr>
          <p:txBody>
            <a:bodyPr vert="horz" wrap="square" lIns="0" tIns="34290" rIns="0" bIns="34290" numCol="1" rtlCol="0" anchor="ctr" anchorCtr="0" compatLnSpc="1">
              <a:prstTxWarp prst="textNoShape">
                <a:avLst/>
              </a:prstTxWarp>
            </a:bodyPr>
            <a:lstStyle/>
            <a:p>
              <a:pPr algn="ctr" defTabSz="685577">
                <a:defRPr/>
              </a:pPr>
              <a:endParaRPr lang="en-US" sz="1471" b="0" kern="0">
                <a:gradFill>
                  <a:gsLst>
                    <a:gs pos="0">
                      <a:srgbClr val="FFFFFF"/>
                    </a:gs>
                    <a:gs pos="100000">
                      <a:srgbClr val="FFFFFF"/>
                    </a:gs>
                  </a:gsLst>
                  <a:lin ang="5400000" scaled="0"/>
                </a:gradFill>
                <a:latin typeface="Segoe UI"/>
                <a:cs typeface="+mn-cs"/>
              </a:endParaRPr>
            </a:p>
          </p:txBody>
        </p:sp>
        <p:sp>
          <p:nvSpPr>
            <p:cNvPr id="337" name="Oval 336"/>
            <p:cNvSpPr/>
            <p:nvPr/>
          </p:nvSpPr>
          <p:spPr bwMode="auto">
            <a:xfrm>
              <a:off x="5249710" y="5184430"/>
              <a:ext cx="113342" cy="113342"/>
            </a:xfrm>
            <a:prstGeom prst="ellipse">
              <a:avLst/>
            </a:prstGeom>
            <a:noFill/>
            <a:ln w="38100" cap="flat" cmpd="sng" algn="ctr">
              <a:solidFill>
                <a:schemeClr val="accent1"/>
              </a:solidFill>
              <a:prstDash val="solid"/>
              <a:miter lim="800000"/>
              <a:headEnd type="none" w="med" len="med"/>
              <a:tailEnd type="none" w="med" len="med"/>
            </a:ln>
            <a:effectLst/>
          </p:spPr>
          <p:txBody>
            <a:bodyPr vert="horz" wrap="square" lIns="0" tIns="34290" rIns="0" bIns="34290" numCol="1" rtlCol="0" anchor="ctr" anchorCtr="0" compatLnSpc="1">
              <a:prstTxWarp prst="textNoShape">
                <a:avLst/>
              </a:prstTxWarp>
            </a:bodyPr>
            <a:lstStyle/>
            <a:p>
              <a:pPr algn="ctr" defTabSz="685577">
                <a:defRPr/>
              </a:pPr>
              <a:endParaRPr lang="en-US" sz="1471" b="0" kern="0">
                <a:gradFill>
                  <a:gsLst>
                    <a:gs pos="0">
                      <a:srgbClr val="FFFFFF"/>
                    </a:gs>
                    <a:gs pos="100000">
                      <a:srgbClr val="FFFFFF"/>
                    </a:gs>
                  </a:gsLst>
                  <a:lin ang="5400000" scaled="0"/>
                </a:gradFill>
                <a:latin typeface="Segoe UI"/>
                <a:cs typeface="+mn-cs"/>
              </a:endParaRPr>
            </a:p>
          </p:txBody>
        </p:sp>
        <p:sp>
          <p:nvSpPr>
            <p:cNvPr id="338" name="Oval 337"/>
            <p:cNvSpPr/>
            <p:nvPr/>
          </p:nvSpPr>
          <p:spPr bwMode="auto">
            <a:xfrm>
              <a:off x="5404122" y="5184430"/>
              <a:ext cx="113342" cy="113342"/>
            </a:xfrm>
            <a:prstGeom prst="ellipse">
              <a:avLst/>
            </a:prstGeom>
            <a:noFill/>
            <a:ln w="38100" cap="flat" cmpd="sng" algn="ctr">
              <a:solidFill>
                <a:schemeClr val="accent1"/>
              </a:solidFill>
              <a:prstDash val="solid"/>
              <a:miter lim="800000"/>
              <a:headEnd type="none" w="med" len="med"/>
              <a:tailEnd type="none" w="med" len="med"/>
            </a:ln>
            <a:effectLst/>
          </p:spPr>
          <p:txBody>
            <a:bodyPr vert="horz" wrap="square" lIns="0" tIns="34290" rIns="0" bIns="34290" numCol="1" rtlCol="0" anchor="ctr" anchorCtr="0" compatLnSpc="1">
              <a:prstTxWarp prst="textNoShape">
                <a:avLst/>
              </a:prstTxWarp>
            </a:bodyPr>
            <a:lstStyle/>
            <a:p>
              <a:pPr algn="ctr" defTabSz="685577">
                <a:defRPr/>
              </a:pPr>
              <a:endParaRPr lang="en-US" sz="1471" b="0" kern="0">
                <a:gradFill>
                  <a:gsLst>
                    <a:gs pos="0">
                      <a:srgbClr val="FFFFFF"/>
                    </a:gs>
                    <a:gs pos="100000">
                      <a:srgbClr val="FFFFFF"/>
                    </a:gs>
                  </a:gsLst>
                  <a:lin ang="5400000" scaled="0"/>
                </a:gradFill>
                <a:latin typeface="Segoe UI"/>
                <a:cs typeface="+mn-cs"/>
              </a:endParaRPr>
            </a:p>
          </p:txBody>
        </p:sp>
        <p:sp>
          <p:nvSpPr>
            <p:cNvPr id="339" name="Oval 338"/>
            <p:cNvSpPr/>
            <p:nvPr/>
          </p:nvSpPr>
          <p:spPr bwMode="auto">
            <a:xfrm>
              <a:off x="5558535" y="5184430"/>
              <a:ext cx="113342" cy="113342"/>
            </a:xfrm>
            <a:prstGeom prst="ellipse">
              <a:avLst/>
            </a:prstGeom>
            <a:noFill/>
            <a:ln w="38100" cap="flat" cmpd="sng" algn="ctr">
              <a:solidFill>
                <a:schemeClr val="accent1"/>
              </a:solidFill>
              <a:prstDash val="solid"/>
              <a:miter lim="800000"/>
              <a:headEnd type="none" w="med" len="med"/>
              <a:tailEnd type="none" w="med" len="med"/>
            </a:ln>
            <a:effectLst/>
          </p:spPr>
          <p:txBody>
            <a:bodyPr vert="horz" wrap="square" lIns="0" tIns="34290" rIns="0" bIns="34290" numCol="1" rtlCol="0" anchor="ctr" anchorCtr="0" compatLnSpc="1">
              <a:prstTxWarp prst="textNoShape">
                <a:avLst/>
              </a:prstTxWarp>
            </a:bodyPr>
            <a:lstStyle/>
            <a:p>
              <a:pPr algn="ctr" defTabSz="685577">
                <a:defRPr/>
              </a:pPr>
              <a:endParaRPr lang="en-US" sz="1471" b="0" kern="0">
                <a:gradFill>
                  <a:gsLst>
                    <a:gs pos="0">
                      <a:srgbClr val="FFFFFF"/>
                    </a:gs>
                    <a:gs pos="100000">
                      <a:srgbClr val="FFFFFF"/>
                    </a:gs>
                  </a:gsLst>
                  <a:lin ang="5400000" scaled="0"/>
                </a:gradFill>
                <a:latin typeface="Segoe UI"/>
                <a:cs typeface="+mn-cs"/>
              </a:endParaRPr>
            </a:p>
          </p:txBody>
        </p:sp>
      </p:grpSp>
      <p:grpSp>
        <p:nvGrpSpPr>
          <p:cNvPr id="340" name="Group 339"/>
          <p:cNvGrpSpPr/>
          <p:nvPr/>
        </p:nvGrpSpPr>
        <p:grpSpPr>
          <a:xfrm>
            <a:off x="1915165" y="3603863"/>
            <a:ext cx="552804" cy="604151"/>
            <a:chOff x="4511512" y="6316301"/>
            <a:chExt cx="680742" cy="1674728"/>
          </a:xfrm>
        </p:grpSpPr>
        <p:grpSp>
          <p:nvGrpSpPr>
            <p:cNvPr id="341" name="Group 340"/>
            <p:cNvGrpSpPr/>
            <p:nvPr/>
          </p:nvGrpSpPr>
          <p:grpSpPr>
            <a:xfrm>
              <a:off x="4511512" y="6316301"/>
              <a:ext cx="617679" cy="892977"/>
              <a:chOff x="4066669" y="5178779"/>
              <a:chExt cx="1357897" cy="892977"/>
            </a:xfrm>
          </p:grpSpPr>
          <p:cxnSp>
            <p:nvCxnSpPr>
              <p:cNvPr id="343" name="Straight Connector 342"/>
              <p:cNvCxnSpPr>
                <a:cxnSpLocks/>
              </p:cNvCxnSpPr>
              <p:nvPr/>
            </p:nvCxnSpPr>
            <p:spPr>
              <a:xfrm>
                <a:off x="4308965" y="5299925"/>
                <a:ext cx="895279" cy="0"/>
              </a:xfrm>
              <a:prstGeom prst="line">
                <a:avLst/>
              </a:prstGeom>
              <a:noFill/>
              <a:ln w="12700" cap="flat" cmpd="sng" algn="ctr">
                <a:solidFill>
                  <a:schemeClr val="tx2"/>
                </a:solidFill>
                <a:prstDash val="sysDot"/>
                <a:miter lim="800000"/>
                <a:headEnd type="none"/>
                <a:tailEnd type="none"/>
              </a:ln>
              <a:effectLst/>
            </p:spPr>
          </p:cxnSp>
          <p:sp>
            <p:nvSpPr>
              <p:cNvPr id="344" name="Oval 343"/>
              <p:cNvSpPr/>
              <p:nvPr/>
            </p:nvSpPr>
            <p:spPr bwMode="auto">
              <a:xfrm>
                <a:off x="4066669" y="5178779"/>
                <a:ext cx="242296" cy="242297"/>
              </a:xfrm>
              <a:prstGeom prst="ellipse">
                <a:avLst/>
              </a:prstGeom>
              <a:solidFill>
                <a:schemeClr val="tx2"/>
              </a:solidFill>
              <a:ln w="3175" cap="flat" cmpd="sng" algn="ctr">
                <a:noFill/>
                <a:prstDash val="solid"/>
                <a:miter lim="800000"/>
                <a:headEnd type="none" w="med" len="med"/>
                <a:tailEnd type="none" w="med" len="med"/>
              </a:ln>
              <a:effectLst/>
            </p:spPr>
            <p:txBody>
              <a:bodyPr vert="horz" wrap="square" lIns="0" tIns="34290" rIns="0" bIns="34290" numCol="1" rtlCol="0" anchor="ctr" anchorCtr="0" compatLnSpc="1">
                <a:prstTxWarp prst="textNoShape">
                  <a:avLst/>
                </a:prstTxWarp>
              </a:bodyPr>
              <a:lstStyle/>
              <a:p>
                <a:pPr algn="ctr" defTabSz="685577">
                  <a:defRPr/>
                </a:pPr>
                <a:endParaRPr lang="en-US" sz="1471" b="0" kern="0">
                  <a:gradFill>
                    <a:gsLst>
                      <a:gs pos="0">
                        <a:srgbClr val="FFFFFF"/>
                      </a:gs>
                      <a:gs pos="100000">
                        <a:srgbClr val="FFFFFF"/>
                      </a:gs>
                    </a:gsLst>
                    <a:lin ang="5400000" scaled="0"/>
                  </a:gradFill>
                  <a:latin typeface="Segoe UI"/>
                  <a:cs typeface="+mn-cs"/>
                </a:endParaRPr>
              </a:p>
            </p:txBody>
          </p:sp>
          <p:sp>
            <p:nvSpPr>
              <p:cNvPr id="345" name="Oval 344"/>
              <p:cNvSpPr/>
              <p:nvPr/>
            </p:nvSpPr>
            <p:spPr bwMode="auto">
              <a:xfrm>
                <a:off x="5204244" y="5189764"/>
                <a:ext cx="220322" cy="220322"/>
              </a:xfrm>
              <a:prstGeom prst="ellipse">
                <a:avLst/>
              </a:prstGeom>
              <a:noFill/>
              <a:ln w="38100" cap="flat" cmpd="sng" algn="ctr">
                <a:solidFill>
                  <a:schemeClr val="accent1"/>
                </a:solidFill>
                <a:prstDash val="solid"/>
                <a:miter lim="800000"/>
                <a:headEnd type="none" w="med" len="med"/>
                <a:tailEnd type="none" w="med" len="med"/>
              </a:ln>
              <a:effectLst/>
            </p:spPr>
            <p:txBody>
              <a:bodyPr vert="horz" wrap="square" lIns="0" tIns="34290" rIns="0" bIns="34290" numCol="1" rtlCol="0" anchor="ctr" anchorCtr="0" compatLnSpc="1">
                <a:prstTxWarp prst="textNoShape">
                  <a:avLst/>
                </a:prstTxWarp>
              </a:bodyPr>
              <a:lstStyle/>
              <a:p>
                <a:pPr algn="ctr" defTabSz="685577">
                  <a:defRPr/>
                </a:pPr>
                <a:endParaRPr lang="en-US" sz="1471" b="0" kern="0">
                  <a:gradFill>
                    <a:gsLst>
                      <a:gs pos="0">
                        <a:srgbClr val="FFFFFF"/>
                      </a:gs>
                      <a:gs pos="100000">
                        <a:srgbClr val="FFFFFF"/>
                      </a:gs>
                    </a:gsLst>
                    <a:lin ang="5400000" scaled="0"/>
                  </a:gradFill>
                  <a:latin typeface="Segoe UI"/>
                  <a:cs typeface="+mn-cs"/>
                </a:endParaRPr>
              </a:p>
            </p:txBody>
          </p:sp>
          <p:cxnSp>
            <p:nvCxnSpPr>
              <p:cNvPr id="346" name="Straight Connector 345"/>
              <p:cNvCxnSpPr>
                <a:cxnSpLocks/>
              </p:cNvCxnSpPr>
              <p:nvPr/>
            </p:nvCxnSpPr>
            <p:spPr>
              <a:xfrm>
                <a:off x="4308965" y="5620439"/>
                <a:ext cx="895279" cy="0"/>
              </a:xfrm>
              <a:prstGeom prst="line">
                <a:avLst/>
              </a:prstGeom>
              <a:noFill/>
              <a:ln w="12700" cap="flat" cmpd="sng" algn="ctr">
                <a:solidFill>
                  <a:schemeClr val="tx2"/>
                </a:solidFill>
                <a:prstDash val="sysDot"/>
                <a:miter lim="800000"/>
                <a:headEnd type="none"/>
                <a:tailEnd type="none"/>
              </a:ln>
              <a:effectLst/>
            </p:spPr>
          </p:cxnSp>
          <p:sp>
            <p:nvSpPr>
              <p:cNvPr id="347" name="Oval 346"/>
              <p:cNvSpPr/>
              <p:nvPr/>
            </p:nvSpPr>
            <p:spPr bwMode="auto">
              <a:xfrm>
                <a:off x="4066669" y="5499293"/>
                <a:ext cx="242296" cy="242297"/>
              </a:xfrm>
              <a:prstGeom prst="ellipse">
                <a:avLst/>
              </a:prstGeom>
              <a:solidFill>
                <a:schemeClr val="tx2"/>
              </a:solidFill>
              <a:ln w="3175" cap="flat" cmpd="sng" algn="ctr">
                <a:noFill/>
                <a:prstDash val="solid"/>
                <a:miter lim="800000"/>
                <a:headEnd type="none" w="med" len="med"/>
                <a:tailEnd type="none" w="med" len="med"/>
              </a:ln>
              <a:effectLst/>
            </p:spPr>
            <p:txBody>
              <a:bodyPr vert="horz" wrap="square" lIns="0" tIns="34290" rIns="0" bIns="34290" numCol="1" rtlCol="0" anchor="ctr" anchorCtr="0" compatLnSpc="1">
                <a:prstTxWarp prst="textNoShape">
                  <a:avLst/>
                </a:prstTxWarp>
              </a:bodyPr>
              <a:lstStyle/>
              <a:p>
                <a:pPr algn="ctr" defTabSz="685577">
                  <a:defRPr/>
                </a:pPr>
                <a:endParaRPr lang="en-US" sz="1471" b="0" kern="0">
                  <a:gradFill>
                    <a:gsLst>
                      <a:gs pos="0">
                        <a:srgbClr val="FFFFFF"/>
                      </a:gs>
                      <a:gs pos="100000">
                        <a:srgbClr val="FFFFFF"/>
                      </a:gs>
                    </a:gsLst>
                    <a:lin ang="5400000" scaled="0"/>
                  </a:gradFill>
                  <a:latin typeface="Segoe UI"/>
                  <a:cs typeface="+mn-cs"/>
                </a:endParaRPr>
              </a:p>
            </p:txBody>
          </p:sp>
          <p:sp>
            <p:nvSpPr>
              <p:cNvPr id="348" name="Oval 347"/>
              <p:cNvSpPr/>
              <p:nvPr/>
            </p:nvSpPr>
            <p:spPr bwMode="auto">
              <a:xfrm>
                <a:off x="5204244" y="5510278"/>
                <a:ext cx="220322" cy="220322"/>
              </a:xfrm>
              <a:prstGeom prst="ellipse">
                <a:avLst/>
              </a:prstGeom>
              <a:noFill/>
              <a:ln w="38100" cap="flat" cmpd="sng" algn="ctr">
                <a:solidFill>
                  <a:schemeClr val="accent1"/>
                </a:solidFill>
                <a:prstDash val="solid"/>
                <a:miter lim="800000"/>
                <a:headEnd type="none" w="med" len="med"/>
                <a:tailEnd type="none" w="med" len="med"/>
              </a:ln>
              <a:effectLst/>
            </p:spPr>
            <p:txBody>
              <a:bodyPr vert="horz" wrap="square" lIns="0" tIns="34290" rIns="0" bIns="34290" numCol="1" rtlCol="0" anchor="ctr" anchorCtr="0" compatLnSpc="1">
                <a:prstTxWarp prst="textNoShape">
                  <a:avLst/>
                </a:prstTxWarp>
              </a:bodyPr>
              <a:lstStyle/>
              <a:p>
                <a:pPr algn="ctr" defTabSz="685577">
                  <a:defRPr/>
                </a:pPr>
                <a:endParaRPr lang="en-US" sz="1471" b="0" kern="0">
                  <a:gradFill>
                    <a:gsLst>
                      <a:gs pos="0">
                        <a:srgbClr val="FFFFFF"/>
                      </a:gs>
                      <a:gs pos="100000">
                        <a:srgbClr val="FFFFFF"/>
                      </a:gs>
                    </a:gsLst>
                    <a:lin ang="5400000" scaled="0"/>
                  </a:gradFill>
                  <a:latin typeface="Segoe UI"/>
                  <a:cs typeface="+mn-cs"/>
                </a:endParaRPr>
              </a:p>
            </p:txBody>
          </p:sp>
          <p:cxnSp>
            <p:nvCxnSpPr>
              <p:cNvPr id="349" name="Straight Connector 348"/>
              <p:cNvCxnSpPr>
                <a:cxnSpLocks/>
              </p:cNvCxnSpPr>
              <p:nvPr/>
            </p:nvCxnSpPr>
            <p:spPr>
              <a:xfrm>
                <a:off x="4308965" y="5950606"/>
                <a:ext cx="895279" cy="0"/>
              </a:xfrm>
              <a:prstGeom prst="line">
                <a:avLst/>
              </a:prstGeom>
              <a:noFill/>
              <a:ln w="12700" cap="flat" cmpd="sng" algn="ctr">
                <a:solidFill>
                  <a:schemeClr val="tx2"/>
                </a:solidFill>
                <a:prstDash val="sysDot"/>
                <a:miter lim="800000"/>
                <a:headEnd type="none"/>
                <a:tailEnd type="none"/>
              </a:ln>
              <a:effectLst/>
            </p:spPr>
          </p:cxnSp>
          <p:sp>
            <p:nvSpPr>
              <p:cNvPr id="350" name="Oval 349"/>
              <p:cNvSpPr/>
              <p:nvPr/>
            </p:nvSpPr>
            <p:spPr bwMode="auto">
              <a:xfrm>
                <a:off x="4066669" y="5829459"/>
                <a:ext cx="242296" cy="242297"/>
              </a:xfrm>
              <a:prstGeom prst="ellipse">
                <a:avLst/>
              </a:prstGeom>
              <a:solidFill>
                <a:schemeClr val="tx2"/>
              </a:solidFill>
              <a:ln w="3175" cap="flat" cmpd="sng" algn="ctr">
                <a:noFill/>
                <a:prstDash val="solid"/>
                <a:miter lim="800000"/>
                <a:headEnd type="none" w="med" len="med"/>
                <a:tailEnd type="none" w="med" len="med"/>
              </a:ln>
              <a:effectLst/>
            </p:spPr>
            <p:txBody>
              <a:bodyPr vert="horz" wrap="square" lIns="0" tIns="34290" rIns="0" bIns="34290" numCol="1" rtlCol="0" anchor="ctr" anchorCtr="0" compatLnSpc="1">
                <a:prstTxWarp prst="textNoShape">
                  <a:avLst/>
                </a:prstTxWarp>
              </a:bodyPr>
              <a:lstStyle/>
              <a:p>
                <a:pPr algn="ctr" defTabSz="685577">
                  <a:defRPr/>
                </a:pPr>
                <a:endParaRPr lang="en-US" sz="1471" b="0" kern="0">
                  <a:gradFill>
                    <a:gsLst>
                      <a:gs pos="0">
                        <a:srgbClr val="FFFFFF"/>
                      </a:gs>
                      <a:gs pos="100000">
                        <a:srgbClr val="FFFFFF"/>
                      </a:gs>
                    </a:gsLst>
                    <a:lin ang="5400000" scaled="0"/>
                  </a:gradFill>
                  <a:latin typeface="Segoe UI"/>
                  <a:cs typeface="+mn-cs"/>
                </a:endParaRPr>
              </a:p>
            </p:txBody>
          </p:sp>
          <p:sp>
            <p:nvSpPr>
              <p:cNvPr id="351" name="Oval 350"/>
              <p:cNvSpPr/>
              <p:nvPr/>
            </p:nvSpPr>
            <p:spPr bwMode="auto">
              <a:xfrm>
                <a:off x="5204244" y="5840445"/>
                <a:ext cx="220322" cy="220322"/>
              </a:xfrm>
              <a:prstGeom prst="ellipse">
                <a:avLst/>
              </a:prstGeom>
              <a:noFill/>
              <a:ln w="38100" cap="flat" cmpd="sng" algn="ctr">
                <a:solidFill>
                  <a:schemeClr val="accent1"/>
                </a:solidFill>
                <a:prstDash val="solid"/>
                <a:miter lim="800000"/>
                <a:headEnd type="none" w="med" len="med"/>
                <a:tailEnd type="none" w="med" len="med"/>
              </a:ln>
              <a:effectLst/>
            </p:spPr>
            <p:txBody>
              <a:bodyPr vert="horz" wrap="square" lIns="0" tIns="34290" rIns="0" bIns="34290" numCol="1" rtlCol="0" anchor="ctr" anchorCtr="0" compatLnSpc="1">
                <a:prstTxWarp prst="textNoShape">
                  <a:avLst/>
                </a:prstTxWarp>
              </a:bodyPr>
              <a:lstStyle/>
              <a:p>
                <a:pPr algn="ctr" defTabSz="685577">
                  <a:defRPr/>
                </a:pPr>
                <a:endParaRPr lang="en-US" sz="1471" b="0" kern="0">
                  <a:gradFill>
                    <a:gsLst>
                      <a:gs pos="0">
                        <a:srgbClr val="FFFFFF"/>
                      </a:gs>
                      <a:gs pos="100000">
                        <a:srgbClr val="FFFFFF"/>
                      </a:gs>
                    </a:gsLst>
                    <a:lin ang="5400000" scaled="0"/>
                  </a:gradFill>
                  <a:latin typeface="Segoe UI"/>
                  <a:cs typeface="+mn-cs"/>
                </a:endParaRPr>
              </a:p>
            </p:txBody>
          </p:sp>
        </p:grpSp>
        <p:sp>
          <p:nvSpPr>
            <p:cNvPr id="342" name="TextBox 341"/>
            <p:cNvSpPr txBox="1"/>
            <p:nvPr/>
          </p:nvSpPr>
          <p:spPr>
            <a:xfrm>
              <a:off x="4525832" y="7398964"/>
              <a:ext cx="666422" cy="592065"/>
            </a:xfrm>
            <a:prstGeom prst="rect">
              <a:avLst/>
            </a:prstGeom>
            <a:noFill/>
          </p:spPr>
          <p:txBody>
            <a:bodyPr wrap="none" lIns="0" rtlCol="0">
              <a:spAutoFit/>
            </a:bodyPr>
            <a:lstStyle/>
            <a:p>
              <a:pPr algn="ctr" defTabSz="685800" fontAlgn="auto">
                <a:spcBef>
                  <a:spcPts val="0"/>
                </a:spcBef>
                <a:spcAft>
                  <a:spcPts val="0"/>
                </a:spcAft>
                <a:defRPr/>
              </a:pPr>
              <a:r>
                <a:rPr lang="en-US" sz="788" b="0">
                  <a:solidFill>
                    <a:srgbClr val="0078D7"/>
                  </a:solidFill>
                  <a:latin typeface="Segoe UI Semibold" panose="020B0702040204020203" pitchFamily="34" charset="0"/>
                  <a:cs typeface="Segoe UI Semibold" panose="020B0702040204020203" pitchFamily="34" charset="0"/>
                </a:rPr>
                <a:t>Key-value</a:t>
              </a:r>
            </a:p>
          </p:txBody>
        </p:sp>
      </p:grpSp>
      <p:pic>
        <p:nvPicPr>
          <p:cNvPr id="352" name="Picture 4" descr="Image result for cassandra logo">
            <a:extLst>
              <a:ext uri="{FF2B5EF4-FFF2-40B4-BE49-F238E27FC236}">
                <a16:creationId xmlns:a16="http://schemas.microsoft.com/office/drawing/2014/main" id="{42F40478-300F-49F0-B1BD-AA193E7242F0}"/>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019660" y="2950619"/>
            <a:ext cx="699794" cy="469086"/>
          </a:xfrm>
          <a:prstGeom prst="rect">
            <a:avLst/>
          </a:prstGeom>
          <a:noFill/>
          <a:extLst>
            <a:ext uri="{909E8E84-426E-40DD-AFC4-6F175D3DCCD1}">
              <a14:hiddenFill xmlns:a14="http://schemas.microsoft.com/office/drawing/2010/main">
                <a:solidFill>
                  <a:srgbClr val="FFFFFF"/>
                </a:solidFill>
              </a14:hiddenFill>
            </a:ext>
          </a:extLst>
        </p:spPr>
      </p:pic>
      <p:sp>
        <p:nvSpPr>
          <p:cNvPr id="90" name="TextBox 89">
            <a:extLst>
              <a:ext uri="{FF2B5EF4-FFF2-40B4-BE49-F238E27FC236}">
                <a16:creationId xmlns:a16="http://schemas.microsoft.com/office/drawing/2014/main" id="{D139EDB3-93C1-4621-81B4-F3E0377DB606}"/>
              </a:ext>
            </a:extLst>
          </p:cNvPr>
          <p:cNvSpPr txBox="1"/>
          <p:nvPr/>
        </p:nvSpPr>
        <p:spPr>
          <a:xfrm>
            <a:off x="2029882" y="1596230"/>
            <a:ext cx="5084237" cy="253916"/>
          </a:xfrm>
          <a:prstGeom prst="rect">
            <a:avLst/>
          </a:prstGeom>
          <a:noFill/>
        </p:spPr>
        <p:txBody>
          <a:bodyPr wrap="square" lIns="68580" tIns="68580" rIns="0" bIns="0" rtlCol="0">
            <a:spAutoFit/>
          </a:bodyPr>
          <a:lstStyle/>
          <a:p>
            <a:pPr algn="ctr" defTabSz="685800" fontAlgn="auto">
              <a:spcBef>
                <a:spcPts val="0"/>
              </a:spcBef>
              <a:spcAft>
                <a:spcPts val="0"/>
              </a:spcAft>
              <a:defRPr/>
            </a:pPr>
            <a:r>
              <a:rPr lang="en-US" sz="1200" b="0" kern="0" dirty="0">
                <a:solidFill>
                  <a:srgbClr val="00B0F0"/>
                </a:solidFill>
                <a:latin typeface="Segoe UI Semibold" panose="020B0702040204020203" pitchFamily="34" charset="0"/>
                <a:cs typeface="Segoe UI Semibold" panose="020B0702040204020203" pitchFamily="34" charset="0"/>
              </a:rPr>
              <a:t>A globally distributed, massively scalable, multi-model database service</a:t>
            </a:r>
          </a:p>
        </p:txBody>
      </p:sp>
      <p:grpSp>
        <p:nvGrpSpPr>
          <p:cNvPr id="91" name="Group 90">
            <a:extLst>
              <a:ext uri="{FF2B5EF4-FFF2-40B4-BE49-F238E27FC236}">
                <a16:creationId xmlns:a16="http://schemas.microsoft.com/office/drawing/2014/main" id="{93743E7A-2E96-4A05-8F86-0FE0CFD213D9}"/>
              </a:ext>
            </a:extLst>
          </p:cNvPr>
          <p:cNvGrpSpPr/>
          <p:nvPr/>
        </p:nvGrpSpPr>
        <p:grpSpPr>
          <a:xfrm>
            <a:off x="2617118" y="1064463"/>
            <a:ext cx="3909766" cy="600164"/>
            <a:chOff x="3117779" y="276283"/>
            <a:chExt cx="5213021" cy="800219"/>
          </a:xfrm>
        </p:grpSpPr>
        <p:sp>
          <p:nvSpPr>
            <p:cNvPr id="94" name="TextBox 93">
              <a:extLst>
                <a:ext uri="{FF2B5EF4-FFF2-40B4-BE49-F238E27FC236}">
                  <a16:creationId xmlns:a16="http://schemas.microsoft.com/office/drawing/2014/main" id="{E8828C54-66EA-4CED-B600-26B67A06C2F4}"/>
                </a:ext>
              </a:extLst>
            </p:cNvPr>
            <p:cNvSpPr txBox="1"/>
            <p:nvPr/>
          </p:nvSpPr>
          <p:spPr>
            <a:xfrm>
              <a:off x="3861202" y="276283"/>
              <a:ext cx="4469598" cy="800219"/>
            </a:xfrm>
            <a:prstGeom prst="rect">
              <a:avLst/>
            </a:prstGeom>
            <a:noFill/>
          </p:spPr>
          <p:txBody>
            <a:bodyPr wrap="square" rtlCol="0">
              <a:spAutoFit/>
            </a:bodyPr>
            <a:lstStyle/>
            <a:p>
              <a:pPr algn="ctr" defTabSz="685800" fontAlgn="auto">
                <a:spcBef>
                  <a:spcPts val="0"/>
                </a:spcBef>
                <a:spcAft>
                  <a:spcPts val="0"/>
                </a:spcAft>
                <a:defRPr/>
              </a:pPr>
              <a:r>
                <a:rPr lang="en-US" sz="3300" b="0" dirty="0">
                  <a:solidFill>
                    <a:srgbClr val="00B0F0"/>
                  </a:solidFill>
                  <a:latin typeface="Segoe UI Light" panose="020B0502040204020203" pitchFamily="34" charset="0"/>
                  <a:cs typeface="Segoe UI Light" panose="020B0502040204020203" pitchFamily="34" charset="0"/>
                </a:rPr>
                <a:t>Azure Cosmos DB</a:t>
              </a:r>
            </a:p>
          </p:txBody>
        </p:sp>
        <p:pic>
          <p:nvPicPr>
            <p:cNvPr id="95" name="Picture 94">
              <a:extLst>
                <a:ext uri="{FF2B5EF4-FFF2-40B4-BE49-F238E27FC236}">
                  <a16:creationId xmlns:a16="http://schemas.microsoft.com/office/drawing/2014/main" id="{57C8BCC3-3ADD-4EC5-92DE-A4FBED3CCD7D}"/>
                </a:ext>
              </a:extLst>
            </p:cNvPr>
            <p:cNvPicPr>
              <a:picLocks noChangeAspect="1"/>
            </p:cNvPicPr>
            <p:nvPr/>
          </p:nvPicPr>
          <p:blipFill>
            <a:blip r:embed="rId8"/>
            <a:stretch>
              <a:fillRect/>
            </a:stretch>
          </p:blipFill>
          <p:spPr>
            <a:xfrm>
              <a:off x="3117779" y="296732"/>
              <a:ext cx="728542" cy="728542"/>
            </a:xfrm>
            <a:prstGeom prst="rect">
              <a:avLst/>
            </a:prstGeom>
          </p:spPr>
        </p:pic>
      </p:grpSp>
      <p:grpSp>
        <p:nvGrpSpPr>
          <p:cNvPr id="4" name="Group 3">
            <a:extLst>
              <a:ext uri="{FF2B5EF4-FFF2-40B4-BE49-F238E27FC236}">
                <a16:creationId xmlns:a16="http://schemas.microsoft.com/office/drawing/2014/main" id="{23105B10-D8EE-4B57-8297-DB7C319B8284}"/>
              </a:ext>
            </a:extLst>
          </p:cNvPr>
          <p:cNvGrpSpPr/>
          <p:nvPr/>
        </p:nvGrpSpPr>
        <p:grpSpPr>
          <a:xfrm>
            <a:off x="1463287" y="2729442"/>
            <a:ext cx="1285709" cy="395057"/>
            <a:chOff x="1907932" y="2479150"/>
            <a:chExt cx="1714278" cy="526743"/>
          </a:xfrm>
        </p:grpSpPr>
        <p:pic>
          <p:nvPicPr>
            <p:cNvPr id="2" name="Picture 1">
              <a:extLst>
                <a:ext uri="{FF2B5EF4-FFF2-40B4-BE49-F238E27FC236}">
                  <a16:creationId xmlns:a16="http://schemas.microsoft.com/office/drawing/2014/main" id="{69E2A0DB-49DE-4437-8D21-B5DAB753CA99}"/>
                </a:ext>
              </a:extLst>
            </p:cNvPr>
            <p:cNvPicPr>
              <a:picLocks noChangeAspect="1"/>
            </p:cNvPicPr>
            <p:nvPr/>
          </p:nvPicPr>
          <p:blipFill>
            <a:blip r:embed="rId9"/>
            <a:stretch>
              <a:fillRect/>
            </a:stretch>
          </p:blipFill>
          <p:spPr>
            <a:xfrm>
              <a:off x="1907932" y="2479150"/>
              <a:ext cx="477971" cy="526743"/>
            </a:xfrm>
            <a:prstGeom prst="rect">
              <a:avLst/>
            </a:prstGeom>
          </p:spPr>
        </p:pic>
        <p:sp>
          <p:nvSpPr>
            <p:cNvPr id="3" name="TextBox 2">
              <a:extLst>
                <a:ext uri="{FF2B5EF4-FFF2-40B4-BE49-F238E27FC236}">
                  <a16:creationId xmlns:a16="http://schemas.microsoft.com/office/drawing/2014/main" id="{32E50446-FE9F-45A9-A722-12D032E44288}"/>
                </a:ext>
              </a:extLst>
            </p:cNvPr>
            <p:cNvSpPr txBox="1"/>
            <p:nvPr/>
          </p:nvSpPr>
          <p:spPr>
            <a:xfrm>
              <a:off x="2337244" y="2563634"/>
              <a:ext cx="1284966" cy="400110"/>
            </a:xfrm>
            <a:prstGeom prst="rect">
              <a:avLst/>
            </a:prstGeom>
            <a:noFill/>
          </p:spPr>
          <p:txBody>
            <a:bodyPr wrap="none" rtlCol="0">
              <a:spAutoFit/>
            </a:bodyPr>
            <a:lstStyle/>
            <a:p>
              <a:pPr defTabSz="685800" fontAlgn="auto">
                <a:spcBef>
                  <a:spcPts val="0"/>
                </a:spcBef>
                <a:spcAft>
                  <a:spcPts val="0"/>
                </a:spcAft>
              </a:pPr>
              <a:r>
                <a:rPr lang="en-US" sz="1350" b="0" dirty="0">
                  <a:solidFill>
                    <a:prstClr val="black">
                      <a:lumMod val="75000"/>
                      <a:lumOff val="25000"/>
                    </a:prstClr>
                  </a:solidFill>
                  <a:latin typeface="Segoe UI" panose="020B0502040204020203" pitchFamily="34" charset="0"/>
                  <a:cs typeface="Segoe UI" panose="020B0502040204020203" pitchFamily="34" charset="0"/>
                </a:rPr>
                <a:t>MongoDB</a:t>
              </a:r>
            </a:p>
          </p:txBody>
        </p:sp>
      </p:grpSp>
    </p:spTree>
    <p:extLst>
      <p:ext uri="{BB962C8B-B14F-4D97-AF65-F5344CB8AC3E}">
        <p14:creationId xmlns:p14="http://schemas.microsoft.com/office/powerpoint/2010/main" val="24496102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52"/>
                                        </p:tgtEl>
                                        <p:attrNameLst>
                                          <p:attrName>style.visibility</p:attrName>
                                        </p:attrNameLst>
                                      </p:cBhvr>
                                      <p:to>
                                        <p:strVal val="visible"/>
                                      </p:to>
                                    </p:set>
                                    <p:animEffect transition="in" filter="fade">
                                      <p:cBhvr>
                                        <p:cTn id="7" dur="500"/>
                                        <p:tgtEl>
                                          <p:spTgt spid="3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7173"/>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857250"/>
            <a:ext cx="9144000" cy="5143500"/>
          </a:xfrm>
          <a:prstGeom prst="rect">
            <a:avLst/>
          </a:prstGeom>
          <a:solidFill>
            <a:schemeClr val="bg1"/>
          </a:solidFill>
          <a:ln>
            <a:noFill/>
          </a:ln>
          <a:effectLst/>
        </p:spPr>
      </p:sp>
      <p:sp>
        <p:nvSpPr>
          <p:cNvPr id="76" name="Freeform 15"/>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857250"/>
            <a:ext cx="7306952" cy="5143500"/>
          </a:xfrm>
          <a:custGeom>
            <a:avLst/>
            <a:gdLst>
              <a:gd name="connsiteX0" fmla="*/ 0 w 9742603"/>
              <a:gd name="connsiteY0" fmla="*/ 0 h 6858000"/>
              <a:gd name="connsiteX1" fmla="*/ 152400 w 9742603"/>
              <a:gd name="connsiteY1" fmla="*/ 0 h 6858000"/>
              <a:gd name="connsiteX2" fmla="*/ 6566449 w 9742603"/>
              <a:gd name="connsiteY2" fmla="*/ 0 h 6858000"/>
              <a:gd name="connsiteX3" fmla="*/ 9742603 w 9742603"/>
              <a:gd name="connsiteY3" fmla="*/ 6858000 h 6858000"/>
              <a:gd name="connsiteX4" fmla="*/ 152400 w 9742603"/>
              <a:gd name="connsiteY4" fmla="*/ 6858000 h 6858000"/>
              <a:gd name="connsiteX5" fmla="*/ 0 w 9742603"/>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42603" h="6858000">
                <a:moveTo>
                  <a:pt x="0" y="0"/>
                </a:moveTo>
                <a:lnTo>
                  <a:pt x="152400" y="0"/>
                </a:lnTo>
                <a:lnTo>
                  <a:pt x="6566449" y="0"/>
                </a:lnTo>
                <a:lnTo>
                  <a:pt x="9742603" y="6858000"/>
                </a:lnTo>
                <a:lnTo>
                  <a:pt x="152400" y="6858000"/>
                </a:lnTo>
                <a:lnTo>
                  <a:pt x="0" y="6858000"/>
                </a:lnTo>
                <a:close/>
              </a:path>
            </a:pathLst>
          </a:custGeom>
          <a:solidFill>
            <a:schemeClr val="tx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800" fontAlgn="auto">
              <a:spcBef>
                <a:spcPts val="0"/>
              </a:spcBef>
              <a:spcAft>
                <a:spcPts val="0"/>
              </a:spcAft>
            </a:pPr>
            <a:endParaRPr lang="en-US" sz="1350" b="0">
              <a:solidFill>
                <a:prstClr val="white"/>
              </a:solidFill>
              <a:latin typeface="Calibri" panose="020F0502020204030204"/>
            </a:endParaRPr>
          </a:p>
        </p:txBody>
      </p:sp>
      <p:sp>
        <p:nvSpPr>
          <p:cNvPr id="78" name="Freeform 11"/>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57250"/>
            <a:ext cx="7035252" cy="5143500"/>
          </a:xfrm>
          <a:custGeom>
            <a:avLst/>
            <a:gdLst>
              <a:gd name="connsiteX0" fmla="*/ 0 w 9380336"/>
              <a:gd name="connsiteY0" fmla="*/ 0 h 6858000"/>
              <a:gd name="connsiteX1" fmla="*/ 6204182 w 9380336"/>
              <a:gd name="connsiteY1" fmla="*/ 0 h 6858000"/>
              <a:gd name="connsiteX2" fmla="*/ 9380336 w 9380336"/>
              <a:gd name="connsiteY2" fmla="*/ 6858000 h 6858000"/>
              <a:gd name="connsiteX3" fmla="*/ 0 w 938033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9380336" h="6858000">
                <a:moveTo>
                  <a:pt x="0" y="0"/>
                </a:moveTo>
                <a:lnTo>
                  <a:pt x="6204182" y="0"/>
                </a:lnTo>
                <a:lnTo>
                  <a:pt x="9380336" y="6858000"/>
                </a:lnTo>
                <a:lnTo>
                  <a:pt x="0" y="685800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800" fontAlgn="auto">
              <a:spcBef>
                <a:spcPts val="0"/>
              </a:spcBef>
              <a:spcAft>
                <a:spcPts val="0"/>
              </a:spcAft>
            </a:pPr>
            <a:endParaRPr lang="en-US" sz="1350" b="0">
              <a:solidFill>
                <a:prstClr val="white"/>
              </a:solidFill>
              <a:latin typeface="Calibri" panose="020F0502020204030204"/>
            </a:endParaRPr>
          </a:p>
        </p:txBody>
      </p:sp>
      <p:sp>
        <p:nvSpPr>
          <p:cNvPr id="498" name="Title 1"/>
          <p:cNvSpPr txBox="1">
            <a:spLocks/>
          </p:cNvSpPr>
          <p:nvPr/>
        </p:nvSpPr>
        <p:spPr>
          <a:xfrm>
            <a:off x="628650" y="1131094"/>
            <a:ext cx="3893344" cy="994172"/>
          </a:xfrm>
          <a:prstGeom prst="rect">
            <a:avLst/>
          </a:prstGeom>
        </p:spPr>
        <p:txBody>
          <a:bodyPr vert="horz" lIns="68580" tIns="34290" rIns="68580" bIns="34290" rtlCol="0" anchor="ctr">
            <a:norm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685800" fontAlgn="auto">
              <a:spcAft>
                <a:spcPts val="0"/>
              </a:spcAft>
            </a:pPr>
            <a:r>
              <a:rPr lang="en-US" sz="3075" spc="-77" dirty="0">
                <a:solidFill>
                  <a:prstClr val="white"/>
                </a:solidFill>
                <a:latin typeface="Calibri Light" panose="020F0302020204030204"/>
              </a:rPr>
              <a:t>Retail – Product Catalog &amp; Order Processing</a:t>
            </a:r>
          </a:p>
        </p:txBody>
      </p:sp>
      <p:sp>
        <p:nvSpPr>
          <p:cNvPr id="499" name="TextBox 498"/>
          <p:cNvSpPr txBox="1"/>
          <p:nvPr/>
        </p:nvSpPr>
        <p:spPr>
          <a:xfrm>
            <a:off x="628650" y="2373187"/>
            <a:ext cx="4747000" cy="3116785"/>
          </a:xfrm>
          <a:prstGeom prst="rect">
            <a:avLst/>
          </a:prstGeom>
        </p:spPr>
        <p:txBody>
          <a:bodyPr vert="horz" lIns="68580" tIns="34290" rIns="68580" bIns="34290" rtlCol="0">
            <a:normAutofit/>
          </a:bodyPr>
          <a:lstStyle/>
          <a:p>
            <a:pPr indent="-171450" defTabSz="685800" fontAlgn="auto">
              <a:lnSpc>
                <a:spcPct val="90000"/>
              </a:lnSpc>
              <a:spcBef>
                <a:spcPts val="0"/>
              </a:spcBef>
              <a:spcAft>
                <a:spcPts val="450"/>
              </a:spcAft>
              <a:buFont typeface="Arial" panose="020B0604020202020204" pitchFamily="34" charset="0"/>
              <a:buChar char="•"/>
            </a:pPr>
            <a:r>
              <a:rPr lang="en-US" sz="1500" dirty="0">
                <a:solidFill>
                  <a:prstClr val="white"/>
                </a:solidFill>
                <a:latin typeface="Calibri" panose="020F0502020204030204"/>
                <a:cs typeface="+mn-cs"/>
              </a:rPr>
              <a:t>Business Needs:</a:t>
            </a:r>
          </a:p>
          <a:p>
            <a:pPr indent="-171450" defTabSz="685800" fontAlgn="auto">
              <a:lnSpc>
                <a:spcPct val="90000"/>
              </a:lnSpc>
              <a:spcBef>
                <a:spcPts val="0"/>
              </a:spcBef>
              <a:spcAft>
                <a:spcPts val="450"/>
              </a:spcAft>
              <a:buFont typeface="Arial" panose="020B0604020202020204" pitchFamily="34" charset="0"/>
              <a:buChar char="•"/>
            </a:pPr>
            <a:endParaRPr lang="en-US" sz="1500" b="0" dirty="0">
              <a:solidFill>
                <a:prstClr val="white"/>
              </a:solidFill>
              <a:latin typeface="Calibri" panose="020F0502020204030204"/>
              <a:cs typeface="+mn-cs"/>
            </a:endParaRPr>
          </a:p>
          <a:p>
            <a:pPr marL="257175" indent="-171450" defTabSz="685800" fontAlgn="auto">
              <a:lnSpc>
                <a:spcPct val="90000"/>
              </a:lnSpc>
              <a:spcBef>
                <a:spcPts val="0"/>
              </a:spcBef>
              <a:spcAft>
                <a:spcPts val="450"/>
              </a:spcAft>
              <a:buFont typeface="Arial" panose="020B0604020202020204" pitchFamily="34" charset="0"/>
              <a:buChar char="•"/>
            </a:pPr>
            <a:r>
              <a:rPr lang="en-US" sz="1500" b="0" dirty="0">
                <a:solidFill>
                  <a:prstClr val="white"/>
                </a:solidFill>
                <a:latin typeface="Calibri" panose="020F0502020204030204"/>
                <a:cs typeface="+mn-cs"/>
              </a:rPr>
              <a:t>Elastic scale to handle seasonal traffic (e.g. Black Friday)</a:t>
            </a:r>
            <a:br>
              <a:rPr lang="en-US" sz="1500" b="0" dirty="0">
                <a:solidFill>
                  <a:prstClr val="white"/>
                </a:solidFill>
                <a:latin typeface="Calibri" panose="020F0502020204030204"/>
                <a:cs typeface="+mn-cs"/>
              </a:rPr>
            </a:br>
            <a:endParaRPr lang="en-US" sz="1500" b="0" dirty="0">
              <a:solidFill>
                <a:prstClr val="white"/>
              </a:solidFill>
              <a:latin typeface="Calibri" panose="020F0502020204030204"/>
              <a:cs typeface="+mn-cs"/>
            </a:endParaRPr>
          </a:p>
          <a:p>
            <a:pPr marL="257175" indent="-171450" defTabSz="685800" fontAlgn="auto">
              <a:lnSpc>
                <a:spcPct val="90000"/>
              </a:lnSpc>
              <a:spcBef>
                <a:spcPts val="0"/>
              </a:spcBef>
              <a:spcAft>
                <a:spcPts val="450"/>
              </a:spcAft>
              <a:buFont typeface="Arial" panose="020B0604020202020204" pitchFamily="34" charset="0"/>
              <a:buChar char="•"/>
            </a:pPr>
            <a:r>
              <a:rPr lang="en-US" sz="1500" b="0" dirty="0">
                <a:solidFill>
                  <a:prstClr val="white"/>
                </a:solidFill>
                <a:latin typeface="Calibri" panose="020F0502020204030204"/>
                <a:cs typeface="+mn-cs"/>
              </a:rPr>
              <a:t>Low-latency access across multiple geographies to support a global user-base and latency sensitive workloads (e.g. real-time personalization)</a:t>
            </a:r>
            <a:br>
              <a:rPr lang="en-US" sz="1500" b="0" dirty="0">
                <a:solidFill>
                  <a:prstClr val="white"/>
                </a:solidFill>
                <a:latin typeface="Calibri" panose="020F0502020204030204"/>
                <a:cs typeface="+mn-cs"/>
              </a:rPr>
            </a:br>
            <a:endParaRPr lang="en-US" sz="1500" b="0" dirty="0">
              <a:solidFill>
                <a:prstClr val="white"/>
              </a:solidFill>
              <a:latin typeface="Calibri" panose="020F0502020204030204"/>
              <a:cs typeface="+mn-cs"/>
            </a:endParaRPr>
          </a:p>
          <a:p>
            <a:pPr marL="257175" indent="-171450" defTabSz="685800" fontAlgn="auto">
              <a:lnSpc>
                <a:spcPct val="90000"/>
              </a:lnSpc>
              <a:spcBef>
                <a:spcPts val="0"/>
              </a:spcBef>
              <a:spcAft>
                <a:spcPts val="450"/>
              </a:spcAft>
              <a:buFont typeface="Arial" panose="020B0604020202020204" pitchFamily="34" charset="0"/>
              <a:buChar char="•"/>
            </a:pPr>
            <a:r>
              <a:rPr lang="en-US" sz="1500" b="0" dirty="0">
                <a:solidFill>
                  <a:prstClr val="white"/>
                </a:solidFill>
                <a:latin typeface="Calibri" panose="020F0502020204030204"/>
                <a:cs typeface="+mn-cs"/>
              </a:rPr>
              <a:t>Schema-agnostic storage and automatic indexing to handle diverse product catalogs, orders, and events</a:t>
            </a:r>
            <a:br>
              <a:rPr lang="en-US" sz="1500" b="0" dirty="0">
                <a:solidFill>
                  <a:prstClr val="white"/>
                </a:solidFill>
                <a:latin typeface="Calibri" panose="020F0502020204030204"/>
                <a:cs typeface="+mn-cs"/>
              </a:rPr>
            </a:br>
            <a:endParaRPr lang="en-US" sz="1500" b="0" dirty="0">
              <a:solidFill>
                <a:prstClr val="white"/>
              </a:solidFill>
              <a:latin typeface="Calibri" panose="020F0502020204030204"/>
              <a:cs typeface="+mn-cs"/>
            </a:endParaRPr>
          </a:p>
          <a:p>
            <a:pPr marL="257175" indent="-171450" defTabSz="685800" fontAlgn="auto">
              <a:lnSpc>
                <a:spcPct val="90000"/>
              </a:lnSpc>
              <a:spcBef>
                <a:spcPts val="0"/>
              </a:spcBef>
              <a:spcAft>
                <a:spcPts val="450"/>
              </a:spcAft>
              <a:buFont typeface="Arial" panose="020B0604020202020204" pitchFamily="34" charset="0"/>
              <a:buChar char="•"/>
            </a:pPr>
            <a:r>
              <a:rPr lang="en-US" sz="1500" b="0" dirty="0">
                <a:solidFill>
                  <a:prstClr val="white"/>
                </a:solidFill>
                <a:latin typeface="Calibri" panose="020F0502020204030204"/>
                <a:cs typeface="+mn-cs"/>
              </a:rPr>
              <a:t>High availability across multiple data centers</a:t>
            </a:r>
          </a:p>
          <a:p>
            <a:pPr marL="257175" indent="-171450" defTabSz="685800" fontAlgn="auto">
              <a:lnSpc>
                <a:spcPct val="90000"/>
              </a:lnSpc>
              <a:spcBef>
                <a:spcPts val="0"/>
              </a:spcBef>
              <a:spcAft>
                <a:spcPts val="450"/>
              </a:spcAft>
              <a:buFont typeface="Arial" panose="020B0604020202020204" pitchFamily="34" charset="0"/>
              <a:buChar char="•"/>
            </a:pPr>
            <a:endParaRPr lang="en-US" sz="1500" b="0" dirty="0">
              <a:solidFill>
                <a:prstClr val="white"/>
              </a:solidFill>
              <a:latin typeface="Calibri" panose="020F0502020204030204"/>
              <a:cs typeface="+mn-cs"/>
            </a:endParaRPr>
          </a:p>
        </p:txBody>
      </p:sp>
      <p:pic>
        <p:nvPicPr>
          <p:cNvPr id="18" name="Picture 4" descr="Image result for jet.com logo png"/>
          <p:cNvPicPr>
            <a:picLocks noChangeAspect="1" noChangeArrowheads="1"/>
          </p:cNvPicPr>
          <p:nvPr/>
        </p:nvPicPr>
        <p:blipFill rotWithShape="1">
          <a:blip r:embed="rId3">
            <a:extLst>
              <a:ext uri="{28A0092B-C50C-407E-A947-70E740481C1C}">
                <a14:useLocalDpi xmlns:a14="http://schemas.microsoft.com/office/drawing/2010/main" val="0"/>
              </a:ext>
            </a:extLst>
          </a:blip>
          <a:srcRect t="8875" r="29448" b="13133"/>
          <a:stretch/>
        </p:blipFill>
        <p:spPr bwMode="auto">
          <a:xfrm>
            <a:off x="7403254" y="2505136"/>
            <a:ext cx="1459550" cy="671208"/>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https://assets.onestore.ms/cdnfiles/external/uhf/long/9a49a7e9d8e881327e81b9eb43dabc01de70a9bb/images/microsoft-gray.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70273" y="1416002"/>
            <a:ext cx="2598368" cy="553356"/>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8" descr="Image result for sulekha.com logo 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29293" y="3476058"/>
            <a:ext cx="1913751" cy="547333"/>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Story logo"/>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77351" y="5060778"/>
            <a:ext cx="1265693" cy="579687"/>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Asos">
            <a:extLst>
              <a:ext uri="{FF2B5EF4-FFF2-40B4-BE49-F238E27FC236}">
                <a16:creationId xmlns:a16="http://schemas.microsoft.com/office/drawing/2014/main" id="{7D23D3E8-9047-4598-890E-943F04B1926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63902" y="4424424"/>
            <a:ext cx="1054749" cy="3917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4417627"/>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itle 1"/>
          <p:cNvSpPr txBox="1">
            <a:spLocks/>
          </p:cNvSpPr>
          <p:nvPr/>
        </p:nvSpPr>
        <p:spPr>
          <a:xfrm>
            <a:off x="195821" y="981635"/>
            <a:ext cx="8747990" cy="675159"/>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699557" fontAlgn="auto">
              <a:spcAft>
                <a:spcPts val="0"/>
              </a:spcAft>
            </a:pPr>
            <a:r>
              <a:rPr lang="en-US" sz="3300" spc="-77" dirty="0">
                <a:solidFill>
                  <a:prstClr val="black"/>
                </a:solidFill>
                <a:latin typeface="Segoe UI Light" panose="020B0502040204020203" pitchFamily="34" charset="0"/>
                <a:cs typeface="Segoe UI Light" panose="020B0502040204020203" pitchFamily="34" charset="0"/>
              </a:rPr>
              <a:t>Retail Product Catalogs</a:t>
            </a:r>
          </a:p>
        </p:txBody>
      </p:sp>
      <p:grpSp>
        <p:nvGrpSpPr>
          <p:cNvPr id="3" name="Group 2"/>
          <p:cNvGrpSpPr>
            <a:grpSpLocks noChangeAspect="1"/>
          </p:cNvGrpSpPr>
          <p:nvPr/>
        </p:nvGrpSpPr>
        <p:grpSpPr>
          <a:xfrm>
            <a:off x="1802819" y="2145042"/>
            <a:ext cx="5143500" cy="1909483"/>
            <a:chOff x="2403758" y="1717056"/>
            <a:chExt cx="7402458" cy="2720968"/>
          </a:xfrm>
        </p:grpSpPr>
        <p:sp>
          <p:nvSpPr>
            <p:cNvPr id="5" name="TextBox 4"/>
            <p:cNvSpPr txBox="1"/>
            <p:nvPr/>
          </p:nvSpPr>
          <p:spPr>
            <a:xfrm>
              <a:off x="3665932" y="2502544"/>
              <a:ext cx="1397833" cy="674307"/>
            </a:xfrm>
            <a:prstGeom prst="rect">
              <a:avLst/>
            </a:prstGeom>
            <a:noFill/>
          </p:spPr>
          <p:txBody>
            <a:bodyPr wrap="square" rtlCol="0">
              <a:spAutoFit/>
            </a:bodyPr>
            <a:lstStyle/>
            <a:p>
              <a:pPr algn="ctr" defTabSz="685800" fontAlgn="auto">
                <a:spcBef>
                  <a:spcPts val="0"/>
                </a:spcBef>
                <a:spcAft>
                  <a:spcPts val="0"/>
                </a:spcAft>
              </a:pPr>
              <a:r>
                <a:rPr lang="en-US" sz="825" b="0" dirty="0">
                  <a:solidFill>
                    <a:prstClr val="black"/>
                  </a:solidFill>
                  <a:latin typeface="Segoe UI Light" panose="020B0502040204020203" pitchFamily="34" charset="0"/>
                  <a:cs typeface="Segoe UI Light" panose="020B0502040204020203" pitchFamily="34" charset="0"/>
                </a:rPr>
                <a:t>Azure Web App </a:t>
              </a:r>
            </a:p>
            <a:p>
              <a:pPr algn="ctr" defTabSz="685800" fontAlgn="auto">
                <a:spcBef>
                  <a:spcPts val="0"/>
                </a:spcBef>
                <a:spcAft>
                  <a:spcPts val="0"/>
                </a:spcAft>
              </a:pPr>
              <a:r>
                <a:rPr lang="en-US" sz="825" b="0" dirty="0">
                  <a:solidFill>
                    <a:prstClr val="black"/>
                  </a:solidFill>
                  <a:latin typeface="Segoe UI Light" panose="020B0502040204020203" pitchFamily="34" charset="0"/>
                  <a:cs typeface="Segoe UI Light" panose="020B0502040204020203" pitchFamily="34" charset="0"/>
                </a:rPr>
                <a:t>(e-commerce app)</a:t>
              </a:r>
            </a:p>
          </p:txBody>
        </p:sp>
        <p:pic>
          <p:nvPicPr>
            <p:cNvPr id="6" name="Picture 5"/>
            <p:cNvPicPr>
              <a:picLocks noChangeAspect="1"/>
            </p:cNvPicPr>
            <p:nvPr/>
          </p:nvPicPr>
          <p:blipFill>
            <a:blip r:embed="rId3"/>
            <a:stretch>
              <a:fillRect/>
            </a:stretch>
          </p:blipFill>
          <p:spPr>
            <a:xfrm>
              <a:off x="4670990" y="3196790"/>
              <a:ext cx="662132" cy="566932"/>
            </a:xfrm>
            <a:prstGeom prst="rect">
              <a:avLst/>
            </a:prstGeom>
          </p:spPr>
        </p:pic>
        <p:sp>
          <p:nvSpPr>
            <p:cNvPr id="7" name="TextBox 6"/>
            <p:cNvSpPr txBox="1"/>
            <p:nvPr/>
          </p:nvSpPr>
          <p:spPr>
            <a:xfrm>
              <a:off x="6466469" y="2506472"/>
              <a:ext cx="1504388" cy="493397"/>
            </a:xfrm>
            <a:prstGeom prst="rect">
              <a:avLst/>
            </a:prstGeom>
            <a:noFill/>
          </p:spPr>
          <p:txBody>
            <a:bodyPr wrap="square" rtlCol="0">
              <a:spAutoFit/>
            </a:bodyPr>
            <a:lstStyle/>
            <a:p>
              <a:pPr algn="ctr" defTabSz="685800" fontAlgn="auto">
                <a:spcBef>
                  <a:spcPts val="0"/>
                </a:spcBef>
                <a:spcAft>
                  <a:spcPts val="0"/>
                </a:spcAft>
              </a:pPr>
              <a:r>
                <a:rPr lang="en-US" sz="825" b="0" dirty="0">
                  <a:solidFill>
                    <a:prstClr val="black"/>
                  </a:solidFill>
                  <a:latin typeface="Segoe UI Light" panose="020B0502040204020203" pitchFamily="34" charset="0"/>
                  <a:cs typeface="Segoe UI Light" panose="020B0502040204020203" pitchFamily="34" charset="0"/>
                </a:rPr>
                <a:t>Azure Cosmos DB</a:t>
              </a:r>
            </a:p>
            <a:p>
              <a:pPr algn="ctr" defTabSz="685800" fontAlgn="auto">
                <a:spcBef>
                  <a:spcPts val="0"/>
                </a:spcBef>
                <a:spcAft>
                  <a:spcPts val="0"/>
                </a:spcAft>
              </a:pPr>
              <a:r>
                <a:rPr lang="en-US" sz="825" b="0" dirty="0">
                  <a:solidFill>
                    <a:prstClr val="black"/>
                  </a:solidFill>
                  <a:latin typeface="Segoe UI Light" panose="020B0502040204020203" pitchFamily="34" charset="0"/>
                  <a:cs typeface="Segoe UI Light" panose="020B0502040204020203" pitchFamily="34" charset="0"/>
                </a:rPr>
                <a:t>(product catalog)</a:t>
              </a:r>
            </a:p>
          </p:txBody>
        </p:sp>
        <p:sp>
          <p:nvSpPr>
            <p:cNvPr id="11" name="TextBox 10"/>
            <p:cNvSpPr txBox="1"/>
            <p:nvPr/>
          </p:nvSpPr>
          <p:spPr>
            <a:xfrm>
              <a:off x="6312548" y="3878882"/>
              <a:ext cx="1793923" cy="493397"/>
            </a:xfrm>
            <a:prstGeom prst="rect">
              <a:avLst/>
            </a:prstGeom>
            <a:noFill/>
          </p:spPr>
          <p:txBody>
            <a:bodyPr wrap="square" rtlCol="0">
              <a:spAutoFit/>
            </a:bodyPr>
            <a:lstStyle/>
            <a:p>
              <a:pPr algn="ctr" defTabSz="685800" fontAlgn="auto">
                <a:spcBef>
                  <a:spcPts val="0"/>
                </a:spcBef>
                <a:spcAft>
                  <a:spcPts val="0"/>
                </a:spcAft>
              </a:pPr>
              <a:r>
                <a:rPr lang="en-US" sz="825" b="0" dirty="0">
                  <a:solidFill>
                    <a:prstClr val="black"/>
                  </a:solidFill>
                  <a:latin typeface="Segoe UI Light" panose="020B0502040204020203" pitchFamily="34" charset="0"/>
                  <a:cs typeface="Segoe UI Light" panose="020B0502040204020203" pitchFamily="34" charset="0"/>
                </a:rPr>
                <a:t>Azure Cosmos DB</a:t>
              </a:r>
            </a:p>
            <a:p>
              <a:pPr algn="ctr" defTabSz="685800" fontAlgn="auto">
                <a:spcBef>
                  <a:spcPts val="0"/>
                </a:spcBef>
                <a:spcAft>
                  <a:spcPts val="0"/>
                </a:spcAft>
              </a:pPr>
              <a:r>
                <a:rPr lang="en-US" sz="825" b="0" dirty="0">
                  <a:solidFill>
                    <a:prstClr val="black"/>
                  </a:solidFill>
                  <a:latin typeface="Segoe UI Light" panose="020B0502040204020203" pitchFamily="34" charset="0"/>
                  <a:cs typeface="Segoe UI Light" panose="020B0502040204020203" pitchFamily="34" charset="0"/>
                </a:rPr>
                <a:t>(session state)</a:t>
              </a:r>
            </a:p>
          </p:txBody>
        </p:sp>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18734" y="1717056"/>
              <a:ext cx="780290" cy="780290"/>
            </a:xfrm>
            <a:prstGeom prst="rect">
              <a:avLst/>
            </a:prstGeom>
          </p:spPr>
        </p:pic>
        <p:sp>
          <p:nvSpPr>
            <p:cNvPr id="13" name="TextBox 12"/>
            <p:cNvSpPr txBox="1"/>
            <p:nvPr/>
          </p:nvSpPr>
          <p:spPr>
            <a:xfrm>
              <a:off x="8611543" y="2476108"/>
              <a:ext cx="1194673" cy="674307"/>
            </a:xfrm>
            <a:prstGeom prst="rect">
              <a:avLst/>
            </a:prstGeom>
            <a:noFill/>
          </p:spPr>
          <p:txBody>
            <a:bodyPr wrap="square" rtlCol="0">
              <a:spAutoFit/>
            </a:bodyPr>
            <a:lstStyle/>
            <a:p>
              <a:pPr algn="ctr" defTabSz="685800" fontAlgn="auto">
                <a:spcBef>
                  <a:spcPts val="0"/>
                </a:spcBef>
                <a:spcAft>
                  <a:spcPts val="0"/>
                </a:spcAft>
              </a:pPr>
              <a:r>
                <a:rPr lang="en-US" sz="825" b="0" dirty="0">
                  <a:solidFill>
                    <a:prstClr val="black"/>
                  </a:solidFill>
                  <a:latin typeface="Segoe UI Light" panose="020B0502040204020203" pitchFamily="34" charset="0"/>
                  <a:cs typeface="Segoe UI Light" panose="020B0502040204020203" pitchFamily="34" charset="0"/>
                </a:rPr>
                <a:t>Azure Search (full-text index)</a:t>
              </a:r>
            </a:p>
          </p:txBody>
        </p:sp>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11911" y="1755849"/>
              <a:ext cx="780290" cy="780290"/>
            </a:xfrm>
            <a:prstGeom prst="rect">
              <a:avLst/>
            </a:prstGeom>
          </p:spPr>
        </p:pic>
        <p:cxnSp>
          <p:nvCxnSpPr>
            <p:cNvPr id="15" name="Elbow Connector 45"/>
            <p:cNvCxnSpPr>
              <a:cxnSpLocks/>
              <a:stCxn id="14" idx="3"/>
            </p:cNvCxnSpPr>
            <p:nvPr/>
          </p:nvCxnSpPr>
          <p:spPr>
            <a:xfrm>
              <a:off x="5392201" y="2145994"/>
              <a:ext cx="1427165" cy="1345520"/>
            </a:xfrm>
            <a:prstGeom prst="bentConnector3">
              <a:avLst>
                <a:gd name="adj1" fmla="val 50000"/>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6" name="Straight Arrow Connector 15"/>
            <p:cNvCxnSpPr>
              <a:cxnSpLocks/>
              <a:stCxn id="14" idx="2"/>
              <a:endCxn id="6" idx="0"/>
            </p:cNvCxnSpPr>
            <p:nvPr/>
          </p:nvCxnSpPr>
          <p:spPr>
            <a:xfrm>
              <a:off x="5002056" y="2536139"/>
              <a:ext cx="0" cy="660651"/>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7" name="TextBox 16"/>
            <p:cNvSpPr txBox="1"/>
            <p:nvPr/>
          </p:nvSpPr>
          <p:spPr>
            <a:xfrm>
              <a:off x="4310925" y="3763717"/>
              <a:ext cx="1382260" cy="674307"/>
            </a:xfrm>
            <a:prstGeom prst="rect">
              <a:avLst/>
            </a:prstGeom>
            <a:noFill/>
          </p:spPr>
          <p:txBody>
            <a:bodyPr wrap="square" rtlCol="0">
              <a:spAutoFit/>
            </a:bodyPr>
            <a:lstStyle/>
            <a:p>
              <a:pPr algn="ctr" defTabSz="685800" fontAlgn="auto">
                <a:spcBef>
                  <a:spcPts val="0"/>
                </a:spcBef>
                <a:spcAft>
                  <a:spcPts val="0"/>
                </a:spcAft>
              </a:pPr>
              <a:r>
                <a:rPr lang="en-US" sz="825" b="0" dirty="0">
                  <a:solidFill>
                    <a:prstClr val="black"/>
                  </a:solidFill>
                  <a:latin typeface="Segoe UI Light" panose="020B0502040204020203" pitchFamily="34" charset="0"/>
                  <a:cs typeface="Segoe UI Light" panose="020B0502040204020203" pitchFamily="34" charset="0"/>
                </a:rPr>
                <a:t>Azure Storage</a:t>
              </a:r>
            </a:p>
            <a:p>
              <a:pPr algn="ctr" defTabSz="685800" fontAlgn="auto">
                <a:spcBef>
                  <a:spcPts val="0"/>
                </a:spcBef>
                <a:spcAft>
                  <a:spcPts val="0"/>
                </a:spcAft>
              </a:pPr>
              <a:r>
                <a:rPr lang="en-US" sz="825" b="0" dirty="0">
                  <a:solidFill>
                    <a:prstClr val="black"/>
                  </a:solidFill>
                  <a:latin typeface="Segoe UI Light" panose="020B0502040204020203" pitchFamily="34" charset="0"/>
                  <a:cs typeface="Segoe UI Light" panose="020B0502040204020203" pitchFamily="34" charset="0"/>
                </a:rPr>
                <a:t>(logs, static catalog content)</a:t>
              </a:r>
            </a:p>
          </p:txBody>
        </p:sp>
        <p:pic>
          <p:nvPicPr>
            <p:cNvPr id="18" name="Picture 17"/>
            <p:cNvPicPr>
              <a:picLocks noChangeAspect="1"/>
            </p:cNvPicPr>
            <p:nvPr/>
          </p:nvPicPr>
          <p:blipFill>
            <a:blip r:embed="rId6"/>
            <a:stretch>
              <a:fillRect/>
            </a:stretch>
          </p:blipFill>
          <p:spPr>
            <a:xfrm>
              <a:off x="2403758" y="1864114"/>
              <a:ext cx="650738" cy="563760"/>
            </a:xfrm>
            <a:prstGeom prst="rect">
              <a:avLst/>
            </a:prstGeom>
          </p:spPr>
        </p:pic>
        <p:cxnSp>
          <p:nvCxnSpPr>
            <p:cNvPr id="19" name="Straight Arrow Connector 18"/>
            <p:cNvCxnSpPr>
              <a:stCxn id="18" idx="3"/>
              <a:endCxn id="14" idx="1"/>
            </p:cNvCxnSpPr>
            <p:nvPr/>
          </p:nvCxnSpPr>
          <p:spPr>
            <a:xfrm>
              <a:off x="3054496" y="2145994"/>
              <a:ext cx="1557415" cy="0"/>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0" name="Straight Arrow Connector 19"/>
            <p:cNvCxnSpPr/>
            <p:nvPr/>
          </p:nvCxnSpPr>
          <p:spPr>
            <a:xfrm>
              <a:off x="5392201" y="2141466"/>
              <a:ext cx="1532861" cy="0"/>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1" name="Straight Arrow Connector 20"/>
            <p:cNvCxnSpPr/>
            <p:nvPr/>
          </p:nvCxnSpPr>
          <p:spPr>
            <a:xfrm flipV="1">
              <a:off x="7478812" y="2107201"/>
              <a:ext cx="1339922" cy="13063"/>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pSp>
      <p:pic>
        <p:nvPicPr>
          <p:cNvPr id="22" name="Picture 21">
            <a:extLst>
              <a:ext uri="{FF2B5EF4-FFF2-40B4-BE49-F238E27FC236}">
                <a16:creationId xmlns:a16="http://schemas.microsoft.com/office/drawing/2014/main" id="{F0FFEE4B-7C65-45C9-8029-288DBD5E85D3}"/>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853482" y="2209343"/>
            <a:ext cx="510504" cy="510504"/>
          </a:xfrm>
          <a:prstGeom prst="rect">
            <a:avLst/>
          </a:prstGeom>
        </p:spPr>
      </p:pic>
      <p:pic>
        <p:nvPicPr>
          <p:cNvPr id="23" name="Picture 22">
            <a:extLst>
              <a:ext uri="{FF2B5EF4-FFF2-40B4-BE49-F238E27FC236}">
                <a16:creationId xmlns:a16="http://schemas.microsoft.com/office/drawing/2014/main" id="{3B188957-D94B-43CB-9D5E-AB228B29763F}"/>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843902" y="3132764"/>
            <a:ext cx="510504" cy="510504"/>
          </a:xfrm>
          <a:prstGeom prst="rect">
            <a:avLst/>
          </a:prstGeom>
        </p:spPr>
      </p:pic>
    </p:spTree>
    <p:extLst>
      <p:ext uri="{BB962C8B-B14F-4D97-AF65-F5344CB8AC3E}">
        <p14:creationId xmlns:p14="http://schemas.microsoft.com/office/powerpoint/2010/main" val="8687054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itle 1"/>
          <p:cNvSpPr txBox="1">
            <a:spLocks/>
          </p:cNvSpPr>
          <p:nvPr/>
        </p:nvSpPr>
        <p:spPr>
          <a:xfrm>
            <a:off x="163414" y="135169"/>
            <a:ext cx="8747990" cy="675159"/>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699557" fontAlgn="auto">
              <a:spcAft>
                <a:spcPts val="0"/>
              </a:spcAft>
            </a:pPr>
            <a:r>
              <a:rPr lang="en-US" sz="3300" spc="-77" dirty="0">
                <a:solidFill>
                  <a:prstClr val="black"/>
                </a:solidFill>
                <a:latin typeface="Segoe UI Light" panose="020B0502040204020203" pitchFamily="34" charset="0"/>
                <a:cs typeface="Segoe UI Light" panose="020B0502040204020203" pitchFamily="34" charset="0"/>
              </a:rPr>
              <a:t>Retail Order Processing Pipelines</a:t>
            </a:r>
          </a:p>
        </p:txBody>
      </p:sp>
      <p:grpSp>
        <p:nvGrpSpPr>
          <p:cNvPr id="44" name="Group 43">
            <a:extLst>
              <a:ext uri="{FF2B5EF4-FFF2-40B4-BE49-F238E27FC236}">
                <a16:creationId xmlns:a16="http://schemas.microsoft.com/office/drawing/2014/main" id="{2E87B353-3661-4FC4-9157-66735B700D45}"/>
              </a:ext>
            </a:extLst>
          </p:cNvPr>
          <p:cNvGrpSpPr/>
          <p:nvPr/>
        </p:nvGrpSpPr>
        <p:grpSpPr>
          <a:xfrm>
            <a:off x="341195" y="1173707"/>
            <a:ext cx="8602616" cy="5459105"/>
            <a:chOff x="2311973" y="1766793"/>
            <a:chExt cx="6792765" cy="3360599"/>
          </a:xfrm>
        </p:grpSpPr>
        <p:sp>
          <p:nvSpPr>
            <p:cNvPr id="4" name="TextBox 3"/>
            <p:cNvSpPr txBox="1"/>
            <p:nvPr/>
          </p:nvSpPr>
          <p:spPr>
            <a:xfrm>
              <a:off x="2737920" y="1766793"/>
              <a:ext cx="2800288" cy="461665"/>
            </a:xfrm>
            <a:prstGeom prst="rect">
              <a:avLst/>
            </a:prstGeom>
            <a:noFill/>
          </p:spPr>
          <p:txBody>
            <a:bodyPr wrap="square" rtlCol="0">
              <a:spAutoFit/>
            </a:bodyPr>
            <a:lstStyle/>
            <a:p>
              <a:pPr algn="ctr" defTabSz="685800" fontAlgn="auto">
                <a:spcBef>
                  <a:spcPts val="0"/>
                </a:spcBef>
                <a:spcAft>
                  <a:spcPts val="0"/>
                </a:spcAft>
              </a:pPr>
              <a:r>
                <a:rPr lang="en-US" sz="825" b="0" dirty="0">
                  <a:solidFill>
                    <a:prstClr val="black"/>
                  </a:solidFill>
                  <a:latin typeface="Segoe UI Light" panose="020B0502040204020203" pitchFamily="34" charset="0"/>
                  <a:cs typeface="Segoe UI Light" panose="020B0502040204020203" pitchFamily="34" charset="0"/>
                </a:rPr>
                <a:t>Azure Functions</a:t>
              </a:r>
            </a:p>
            <a:p>
              <a:pPr algn="ctr" defTabSz="685800" fontAlgn="auto">
                <a:spcBef>
                  <a:spcPts val="0"/>
                </a:spcBef>
                <a:spcAft>
                  <a:spcPts val="0"/>
                </a:spcAft>
              </a:pPr>
              <a:r>
                <a:rPr lang="en-US" sz="825" b="0" dirty="0">
                  <a:solidFill>
                    <a:prstClr val="black"/>
                  </a:solidFill>
                  <a:latin typeface="Segoe UI Light" panose="020B0502040204020203" pitchFamily="34" charset="0"/>
                  <a:cs typeface="Segoe UI Light" panose="020B0502040204020203" pitchFamily="34" charset="0"/>
                </a:rPr>
                <a:t>(E-Commerce Checkout API)</a:t>
              </a:r>
            </a:p>
          </p:txBody>
        </p:sp>
        <p:cxnSp>
          <p:nvCxnSpPr>
            <p:cNvPr id="6" name="Straight Arrow Connector 5"/>
            <p:cNvCxnSpPr>
              <a:cxnSpLocks/>
            </p:cNvCxnSpPr>
            <p:nvPr/>
          </p:nvCxnSpPr>
          <p:spPr>
            <a:xfrm>
              <a:off x="4480878" y="2689337"/>
              <a:ext cx="1001389" cy="0"/>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0" name="TextBox 9"/>
            <p:cNvSpPr txBox="1"/>
            <p:nvPr/>
          </p:nvSpPr>
          <p:spPr>
            <a:xfrm>
              <a:off x="5455357" y="1789273"/>
              <a:ext cx="1314559" cy="630941"/>
            </a:xfrm>
            <a:prstGeom prst="rect">
              <a:avLst/>
            </a:prstGeom>
            <a:noFill/>
          </p:spPr>
          <p:txBody>
            <a:bodyPr wrap="square" rtlCol="0">
              <a:spAutoFit/>
            </a:bodyPr>
            <a:lstStyle/>
            <a:p>
              <a:pPr algn="ctr" defTabSz="685800" fontAlgn="auto">
                <a:spcBef>
                  <a:spcPts val="0"/>
                </a:spcBef>
                <a:spcAft>
                  <a:spcPts val="0"/>
                </a:spcAft>
              </a:pPr>
              <a:r>
                <a:rPr lang="en-US" sz="825" b="0" dirty="0">
                  <a:solidFill>
                    <a:prstClr val="black"/>
                  </a:solidFill>
                  <a:latin typeface="Segoe UI Light" panose="020B0502040204020203" pitchFamily="34" charset="0"/>
                  <a:cs typeface="Segoe UI Light" panose="020B0502040204020203" pitchFamily="34" charset="0"/>
                </a:rPr>
                <a:t>Azure Cosmos DB (Order Event Store)</a:t>
              </a:r>
            </a:p>
          </p:txBody>
        </p:sp>
        <p:pic>
          <p:nvPicPr>
            <p:cNvPr id="24" name="Picture 23">
              <a:extLst>
                <a:ext uri="{FF2B5EF4-FFF2-40B4-BE49-F238E27FC236}">
                  <a16:creationId xmlns:a16="http://schemas.microsoft.com/office/drawing/2014/main" id="{1972C9DF-DC4A-4F70-8CE9-6248EC263401}"/>
                </a:ext>
              </a:extLst>
            </p:cNvPr>
            <p:cNvPicPr>
              <a:picLocks noChangeAspect="1"/>
            </p:cNvPicPr>
            <p:nvPr/>
          </p:nvPicPr>
          <p:blipFill>
            <a:blip r:embed="rId3"/>
            <a:stretch>
              <a:fillRect/>
            </a:stretch>
          </p:blipFill>
          <p:spPr>
            <a:xfrm>
              <a:off x="6759651" y="2150653"/>
              <a:ext cx="632169" cy="1377650"/>
            </a:xfrm>
            <a:prstGeom prst="rect">
              <a:avLst/>
            </a:prstGeom>
          </p:spPr>
        </p:pic>
        <p:cxnSp>
          <p:nvCxnSpPr>
            <p:cNvPr id="29" name="Straight Arrow Connector 28">
              <a:extLst>
                <a:ext uri="{FF2B5EF4-FFF2-40B4-BE49-F238E27FC236}">
                  <a16:creationId xmlns:a16="http://schemas.microsoft.com/office/drawing/2014/main" id="{4EC139EA-2BBB-4EBC-B3D5-1AC24965BA60}"/>
                </a:ext>
              </a:extLst>
            </p:cNvPr>
            <p:cNvCxnSpPr>
              <a:cxnSpLocks/>
            </p:cNvCxnSpPr>
            <p:nvPr/>
          </p:nvCxnSpPr>
          <p:spPr>
            <a:xfrm flipH="1">
              <a:off x="5042728" y="3672646"/>
              <a:ext cx="1358960" cy="458825"/>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18" name="Picture 17">
              <a:extLst>
                <a:ext uri="{FF2B5EF4-FFF2-40B4-BE49-F238E27FC236}">
                  <a16:creationId xmlns:a16="http://schemas.microsoft.com/office/drawing/2014/main" id="{9B8367B7-EDD9-415A-A4FE-FCE12352B02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58182" y="4144668"/>
              <a:ext cx="516032" cy="516032"/>
            </a:xfrm>
            <a:prstGeom prst="rect">
              <a:avLst/>
            </a:prstGeom>
          </p:spPr>
        </p:pic>
        <p:sp>
          <p:nvSpPr>
            <p:cNvPr id="32" name="TextBox 31">
              <a:extLst>
                <a:ext uri="{FF2B5EF4-FFF2-40B4-BE49-F238E27FC236}">
                  <a16:creationId xmlns:a16="http://schemas.microsoft.com/office/drawing/2014/main" id="{B3381D14-C909-48FA-A01B-ABDC7E8C36C1}"/>
                </a:ext>
              </a:extLst>
            </p:cNvPr>
            <p:cNvSpPr txBox="1"/>
            <p:nvPr/>
          </p:nvSpPr>
          <p:spPr>
            <a:xfrm>
              <a:off x="3737236" y="4665727"/>
              <a:ext cx="1557924" cy="461665"/>
            </a:xfrm>
            <a:prstGeom prst="rect">
              <a:avLst/>
            </a:prstGeom>
            <a:noFill/>
          </p:spPr>
          <p:txBody>
            <a:bodyPr wrap="square" rtlCol="0">
              <a:spAutoFit/>
            </a:bodyPr>
            <a:lstStyle/>
            <a:p>
              <a:pPr algn="ctr" defTabSz="685800" fontAlgn="auto">
                <a:spcBef>
                  <a:spcPts val="0"/>
                </a:spcBef>
                <a:spcAft>
                  <a:spcPts val="0"/>
                </a:spcAft>
              </a:pPr>
              <a:r>
                <a:rPr lang="en-US" sz="825" b="0" dirty="0">
                  <a:solidFill>
                    <a:prstClr val="black"/>
                  </a:solidFill>
                  <a:latin typeface="Segoe UI Light" panose="020B0502040204020203" pitchFamily="34" charset="0"/>
                  <a:cs typeface="Segoe UI Light" panose="020B0502040204020203" pitchFamily="34" charset="0"/>
                </a:rPr>
                <a:t>Azure Functions</a:t>
              </a:r>
            </a:p>
            <a:p>
              <a:pPr algn="ctr" defTabSz="685800" fontAlgn="auto">
                <a:spcBef>
                  <a:spcPts val="0"/>
                </a:spcBef>
                <a:spcAft>
                  <a:spcPts val="0"/>
                </a:spcAft>
              </a:pPr>
              <a:r>
                <a:rPr lang="en-US" sz="825" b="0" dirty="0">
                  <a:solidFill>
                    <a:prstClr val="black"/>
                  </a:solidFill>
                  <a:latin typeface="Segoe UI Light" panose="020B0502040204020203" pitchFamily="34" charset="0"/>
                  <a:cs typeface="Segoe UI Light" panose="020B0502040204020203" pitchFamily="34" charset="0"/>
                </a:rPr>
                <a:t>(Microservice 1: Tax)</a:t>
              </a:r>
            </a:p>
          </p:txBody>
        </p:sp>
        <p:pic>
          <p:nvPicPr>
            <p:cNvPr id="36" name="Picture 35">
              <a:extLst>
                <a:ext uri="{FF2B5EF4-FFF2-40B4-BE49-F238E27FC236}">
                  <a16:creationId xmlns:a16="http://schemas.microsoft.com/office/drawing/2014/main" id="{55A7871A-42E0-4060-BC87-3AAD98B9285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77110" y="4144668"/>
              <a:ext cx="516032" cy="516032"/>
            </a:xfrm>
            <a:prstGeom prst="rect">
              <a:avLst/>
            </a:prstGeom>
          </p:spPr>
        </p:pic>
        <p:sp>
          <p:nvSpPr>
            <p:cNvPr id="37" name="TextBox 36">
              <a:extLst>
                <a:ext uri="{FF2B5EF4-FFF2-40B4-BE49-F238E27FC236}">
                  <a16:creationId xmlns:a16="http://schemas.microsoft.com/office/drawing/2014/main" id="{32B2BF54-F8C0-4641-9326-F78CDE9B5CA4}"/>
                </a:ext>
              </a:extLst>
            </p:cNvPr>
            <p:cNvSpPr txBox="1"/>
            <p:nvPr/>
          </p:nvSpPr>
          <p:spPr>
            <a:xfrm>
              <a:off x="5086908" y="4660700"/>
              <a:ext cx="1896437" cy="461665"/>
            </a:xfrm>
            <a:prstGeom prst="rect">
              <a:avLst/>
            </a:prstGeom>
            <a:noFill/>
          </p:spPr>
          <p:txBody>
            <a:bodyPr wrap="square" rtlCol="0">
              <a:spAutoFit/>
            </a:bodyPr>
            <a:lstStyle/>
            <a:p>
              <a:pPr algn="ctr" defTabSz="685800" fontAlgn="auto">
                <a:spcBef>
                  <a:spcPts val="0"/>
                </a:spcBef>
                <a:spcAft>
                  <a:spcPts val="0"/>
                </a:spcAft>
              </a:pPr>
              <a:r>
                <a:rPr lang="en-US" sz="825" b="0" dirty="0">
                  <a:solidFill>
                    <a:prstClr val="black"/>
                  </a:solidFill>
                  <a:latin typeface="Segoe UI Light" panose="020B0502040204020203" pitchFamily="34" charset="0"/>
                  <a:cs typeface="Segoe UI Light" panose="020B0502040204020203" pitchFamily="34" charset="0"/>
                </a:rPr>
                <a:t>Azure Functions</a:t>
              </a:r>
            </a:p>
            <a:p>
              <a:pPr algn="ctr" defTabSz="685800" fontAlgn="auto">
                <a:spcBef>
                  <a:spcPts val="0"/>
                </a:spcBef>
                <a:spcAft>
                  <a:spcPts val="0"/>
                </a:spcAft>
              </a:pPr>
              <a:r>
                <a:rPr lang="en-US" sz="825" b="0" dirty="0">
                  <a:solidFill>
                    <a:prstClr val="black"/>
                  </a:solidFill>
                  <a:latin typeface="Segoe UI Light" panose="020B0502040204020203" pitchFamily="34" charset="0"/>
                  <a:cs typeface="Segoe UI Light" panose="020B0502040204020203" pitchFamily="34" charset="0"/>
                </a:rPr>
                <a:t>(Microservice 2: Payment)</a:t>
              </a:r>
            </a:p>
          </p:txBody>
        </p:sp>
        <p:pic>
          <p:nvPicPr>
            <p:cNvPr id="38" name="Picture 37">
              <a:extLst>
                <a:ext uri="{FF2B5EF4-FFF2-40B4-BE49-F238E27FC236}">
                  <a16:creationId xmlns:a16="http://schemas.microsoft.com/office/drawing/2014/main" id="{6FC757F6-B8D9-46F0-A7CC-F277E79DDF5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98504" y="4131471"/>
              <a:ext cx="516032" cy="516032"/>
            </a:xfrm>
            <a:prstGeom prst="rect">
              <a:avLst/>
            </a:prstGeom>
          </p:spPr>
        </p:pic>
        <p:sp>
          <p:nvSpPr>
            <p:cNvPr id="39" name="TextBox 38">
              <a:extLst>
                <a:ext uri="{FF2B5EF4-FFF2-40B4-BE49-F238E27FC236}">
                  <a16:creationId xmlns:a16="http://schemas.microsoft.com/office/drawing/2014/main" id="{C4E5E5BD-DE66-451D-AF81-C05A80383166}"/>
                </a:ext>
              </a:extLst>
            </p:cNvPr>
            <p:cNvSpPr txBox="1"/>
            <p:nvPr/>
          </p:nvSpPr>
          <p:spPr>
            <a:xfrm>
              <a:off x="7208301" y="4647503"/>
              <a:ext cx="1896437" cy="461665"/>
            </a:xfrm>
            <a:prstGeom prst="rect">
              <a:avLst/>
            </a:prstGeom>
            <a:noFill/>
          </p:spPr>
          <p:txBody>
            <a:bodyPr wrap="square" rtlCol="0">
              <a:spAutoFit/>
            </a:bodyPr>
            <a:lstStyle/>
            <a:p>
              <a:pPr algn="ctr" defTabSz="685800" fontAlgn="auto">
                <a:spcBef>
                  <a:spcPts val="0"/>
                </a:spcBef>
                <a:spcAft>
                  <a:spcPts val="0"/>
                </a:spcAft>
              </a:pPr>
              <a:r>
                <a:rPr lang="en-US" sz="825" b="0" dirty="0">
                  <a:solidFill>
                    <a:prstClr val="black"/>
                  </a:solidFill>
                  <a:latin typeface="Segoe UI Light" panose="020B0502040204020203" pitchFamily="34" charset="0"/>
                  <a:cs typeface="Segoe UI Light" panose="020B0502040204020203" pitchFamily="34" charset="0"/>
                </a:rPr>
                <a:t>Azure Functions</a:t>
              </a:r>
            </a:p>
            <a:p>
              <a:pPr algn="ctr" defTabSz="685800" fontAlgn="auto">
                <a:spcBef>
                  <a:spcPts val="0"/>
                </a:spcBef>
                <a:spcAft>
                  <a:spcPts val="0"/>
                </a:spcAft>
              </a:pPr>
              <a:r>
                <a:rPr lang="en-US" sz="825" b="0" dirty="0">
                  <a:solidFill>
                    <a:prstClr val="black"/>
                  </a:solidFill>
                  <a:latin typeface="Segoe UI Light" panose="020B0502040204020203" pitchFamily="34" charset="0"/>
                  <a:cs typeface="Segoe UI Light" panose="020B0502040204020203" pitchFamily="34" charset="0"/>
                </a:rPr>
                <a:t>(Microservice N: </a:t>
              </a:r>
              <a:r>
                <a:rPr lang="en-US" sz="825" b="0" dirty="0" err="1">
                  <a:solidFill>
                    <a:prstClr val="black"/>
                  </a:solidFill>
                  <a:latin typeface="Segoe UI Light" panose="020B0502040204020203" pitchFamily="34" charset="0"/>
                  <a:cs typeface="Segoe UI Light" panose="020B0502040204020203" pitchFamily="34" charset="0"/>
                </a:rPr>
                <a:t>Fufillment</a:t>
              </a:r>
              <a:r>
                <a:rPr lang="en-US" sz="825" b="0" dirty="0">
                  <a:solidFill>
                    <a:prstClr val="black"/>
                  </a:solidFill>
                  <a:latin typeface="Segoe UI Light" panose="020B0502040204020203" pitchFamily="34" charset="0"/>
                  <a:cs typeface="Segoe UI Light" panose="020B0502040204020203" pitchFamily="34" charset="0"/>
                </a:rPr>
                <a:t>)</a:t>
              </a:r>
            </a:p>
          </p:txBody>
        </p:sp>
        <p:sp>
          <p:nvSpPr>
            <p:cNvPr id="31" name="TextBox 30">
              <a:extLst>
                <a:ext uri="{FF2B5EF4-FFF2-40B4-BE49-F238E27FC236}">
                  <a16:creationId xmlns:a16="http://schemas.microsoft.com/office/drawing/2014/main" id="{27400B19-C5A3-4910-8EA9-E76AF912F577}"/>
                </a:ext>
              </a:extLst>
            </p:cNvPr>
            <p:cNvSpPr txBox="1"/>
            <p:nvPr/>
          </p:nvSpPr>
          <p:spPr>
            <a:xfrm>
              <a:off x="6850470" y="4286341"/>
              <a:ext cx="573235" cy="400109"/>
            </a:xfrm>
            <a:prstGeom prst="rect">
              <a:avLst/>
            </a:prstGeom>
            <a:noFill/>
          </p:spPr>
          <p:txBody>
            <a:bodyPr wrap="none" rtlCol="0">
              <a:spAutoFit/>
            </a:bodyPr>
            <a:lstStyle/>
            <a:p>
              <a:pPr defTabSz="685800" fontAlgn="auto">
                <a:spcBef>
                  <a:spcPts val="0"/>
                </a:spcBef>
                <a:spcAft>
                  <a:spcPts val="0"/>
                </a:spcAft>
              </a:pPr>
              <a:r>
                <a:rPr lang="en-US" sz="1350" b="0" dirty="0">
                  <a:solidFill>
                    <a:prstClr val="black"/>
                  </a:solidFill>
                  <a:latin typeface="Calibri" panose="020F0502020204030204"/>
                  <a:cs typeface="+mn-cs"/>
                </a:rPr>
                <a:t>. . . </a:t>
              </a:r>
            </a:p>
          </p:txBody>
        </p:sp>
        <p:cxnSp>
          <p:nvCxnSpPr>
            <p:cNvPr id="43" name="Straight Arrow Connector 42">
              <a:extLst>
                <a:ext uri="{FF2B5EF4-FFF2-40B4-BE49-F238E27FC236}">
                  <a16:creationId xmlns:a16="http://schemas.microsoft.com/office/drawing/2014/main" id="{43971906-BC73-4ABF-98B3-77B03402036A}"/>
                </a:ext>
              </a:extLst>
            </p:cNvPr>
            <p:cNvCxnSpPr>
              <a:cxnSpLocks/>
            </p:cNvCxnSpPr>
            <p:nvPr/>
          </p:nvCxnSpPr>
          <p:spPr>
            <a:xfrm flipH="1">
              <a:off x="6274940" y="3762087"/>
              <a:ext cx="226420" cy="310546"/>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6" name="Straight Arrow Connector 45">
              <a:extLst>
                <a:ext uri="{FF2B5EF4-FFF2-40B4-BE49-F238E27FC236}">
                  <a16:creationId xmlns:a16="http://schemas.microsoft.com/office/drawing/2014/main" id="{D50D87CA-6CD5-4141-8222-60B682CEF6DA}"/>
                </a:ext>
              </a:extLst>
            </p:cNvPr>
            <p:cNvCxnSpPr>
              <a:cxnSpLocks/>
            </p:cNvCxnSpPr>
            <p:nvPr/>
          </p:nvCxnSpPr>
          <p:spPr>
            <a:xfrm>
              <a:off x="7499062" y="3752385"/>
              <a:ext cx="334650" cy="320248"/>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60" name="Straight Arrow Connector 59">
              <a:extLst>
                <a:ext uri="{FF2B5EF4-FFF2-40B4-BE49-F238E27FC236}">
                  <a16:creationId xmlns:a16="http://schemas.microsoft.com/office/drawing/2014/main" id="{E295FE46-FA04-4D2D-9DF5-70513F7F1D63}"/>
                </a:ext>
              </a:extLst>
            </p:cNvPr>
            <p:cNvCxnSpPr>
              <a:cxnSpLocks/>
            </p:cNvCxnSpPr>
            <p:nvPr/>
          </p:nvCxnSpPr>
          <p:spPr>
            <a:xfrm flipV="1">
              <a:off x="4958518" y="3543034"/>
              <a:ext cx="1333780" cy="405492"/>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62" name="Straight Arrow Connector 61">
              <a:extLst>
                <a:ext uri="{FF2B5EF4-FFF2-40B4-BE49-F238E27FC236}">
                  <a16:creationId xmlns:a16="http://schemas.microsoft.com/office/drawing/2014/main" id="{EB87F840-776E-4725-9AE0-24C06CBCE525}"/>
                </a:ext>
              </a:extLst>
            </p:cNvPr>
            <p:cNvCxnSpPr>
              <a:cxnSpLocks/>
            </p:cNvCxnSpPr>
            <p:nvPr/>
          </p:nvCxnSpPr>
          <p:spPr>
            <a:xfrm flipV="1">
              <a:off x="6478296" y="3772732"/>
              <a:ext cx="196059" cy="299901"/>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65" name="Straight Arrow Connector 64">
              <a:extLst>
                <a:ext uri="{FF2B5EF4-FFF2-40B4-BE49-F238E27FC236}">
                  <a16:creationId xmlns:a16="http://schemas.microsoft.com/office/drawing/2014/main" id="{77BD91F1-9049-429D-A154-F1EA4B4EA3FF}"/>
                </a:ext>
              </a:extLst>
            </p:cNvPr>
            <p:cNvCxnSpPr>
              <a:cxnSpLocks/>
            </p:cNvCxnSpPr>
            <p:nvPr/>
          </p:nvCxnSpPr>
          <p:spPr>
            <a:xfrm flipH="1" flipV="1">
              <a:off x="7633900" y="3653017"/>
              <a:ext cx="319759" cy="295509"/>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26" name="Picture 25">
              <a:extLst>
                <a:ext uri="{FF2B5EF4-FFF2-40B4-BE49-F238E27FC236}">
                  <a16:creationId xmlns:a16="http://schemas.microsoft.com/office/drawing/2014/main" id="{8516C8D3-4BA9-4460-9E14-7752B3414F2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80048" y="2431321"/>
              <a:ext cx="516032" cy="516032"/>
            </a:xfrm>
            <a:prstGeom prst="rect">
              <a:avLst/>
            </a:prstGeom>
          </p:spPr>
        </p:pic>
        <p:cxnSp>
          <p:nvCxnSpPr>
            <p:cNvPr id="27" name="Straight Arrow Connector 26">
              <a:extLst>
                <a:ext uri="{FF2B5EF4-FFF2-40B4-BE49-F238E27FC236}">
                  <a16:creationId xmlns:a16="http://schemas.microsoft.com/office/drawing/2014/main" id="{FB63C418-67E1-49C2-89FD-DCD95D57A6E8}"/>
                </a:ext>
              </a:extLst>
            </p:cNvPr>
            <p:cNvCxnSpPr>
              <a:cxnSpLocks/>
            </p:cNvCxnSpPr>
            <p:nvPr/>
          </p:nvCxnSpPr>
          <p:spPr>
            <a:xfrm>
              <a:off x="3002913" y="2678516"/>
              <a:ext cx="786723" cy="0"/>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30" name="Picture 29">
              <a:extLst>
                <a:ext uri="{FF2B5EF4-FFF2-40B4-BE49-F238E27FC236}">
                  <a16:creationId xmlns:a16="http://schemas.microsoft.com/office/drawing/2014/main" id="{1A80CCDA-EDD5-49F4-9EF3-B8B67C06DDE3}"/>
                </a:ext>
              </a:extLst>
            </p:cNvPr>
            <p:cNvPicPr>
              <a:picLocks noChangeAspect="1"/>
            </p:cNvPicPr>
            <p:nvPr/>
          </p:nvPicPr>
          <p:blipFill>
            <a:blip r:embed="rId5"/>
            <a:stretch>
              <a:fillRect/>
            </a:stretch>
          </p:blipFill>
          <p:spPr>
            <a:xfrm>
              <a:off x="2311973" y="2420204"/>
              <a:ext cx="551989" cy="478210"/>
            </a:xfrm>
            <a:prstGeom prst="rect">
              <a:avLst/>
            </a:prstGeom>
          </p:spPr>
        </p:pic>
        <p:pic>
          <p:nvPicPr>
            <p:cNvPr id="33" name="Graphic 32" descr="Shopping cart">
              <a:extLst>
                <a:ext uri="{FF2B5EF4-FFF2-40B4-BE49-F238E27FC236}">
                  <a16:creationId xmlns:a16="http://schemas.microsoft.com/office/drawing/2014/main" id="{53E4B91A-5DA3-4FE4-9E3C-25FA6CCDD8F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448753" y="2573232"/>
              <a:ext cx="266246" cy="266246"/>
            </a:xfrm>
            <a:prstGeom prst="rect">
              <a:avLst/>
            </a:prstGeom>
          </p:spPr>
        </p:pic>
        <p:pic>
          <p:nvPicPr>
            <p:cNvPr id="9" name="Graphic 8">
              <a:extLst>
                <a:ext uri="{FF2B5EF4-FFF2-40B4-BE49-F238E27FC236}">
                  <a16:creationId xmlns:a16="http://schemas.microsoft.com/office/drawing/2014/main" id="{E4416368-937D-4589-9280-73AC64EA0038}"/>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673464" y="2310815"/>
              <a:ext cx="859869" cy="791079"/>
            </a:xfrm>
            <a:prstGeom prst="rect">
              <a:avLst/>
            </a:prstGeom>
          </p:spPr>
        </p:pic>
      </p:grpSp>
    </p:spTree>
    <p:extLst>
      <p:ext uri="{BB962C8B-B14F-4D97-AF65-F5344CB8AC3E}">
        <p14:creationId xmlns:p14="http://schemas.microsoft.com/office/powerpoint/2010/main" val="16547771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Rectangle 77">
            <a:extLst>
              <a:ext uri="{FF2B5EF4-FFF2-40B4-BE49-F238E27FC236}">
                <a16:creationId xmlns:a16="http://schemas.microsoft.com/office/drawing/2014/main" id="{5A3777E1-0452-4889-9093-432098573143}"/>
              </a:ext>
            </a:extLst>
          </p:cNvPr>
          <p:cNvSpPr/>
          <p:nvPr/>
        </p:nvSpPr>
        <p:spPr>
          <a:xfrm>
            <a:off x="3702625" y="2861432"/>
            <a:ext cx="3316553" cy="2040822"/>
          </a:xfrm>
          <a:prstGeom prst="rect">
            <a:avLst/>
          </a:prstGeom>
          <a:ln>
            <a:prstDash val="sysDot"/>
          </a:ln>
        </p:spPr>
        <p:style>
          <a:lnRef idx="2">
            <a:schemeClr val="accent1"/>
          </a:lnRef>
          <a:fillRef idx="1">
            <a:schemeClr val="lt1"/>
          </a:fillRef>
          <a:effectRef idx="0">
            <a:schemeClr val="accent1"/>
          </a:effectRef>
          <a:fontRef idx="minor">
            <a:schemeClr val="dk1"/>
          </a:fontRef>
        </p:style>
        <p:txBody>
          <a:bodyPr rtlCol="0" anchor="ctr"/>
          <a:lstStyle/>
          <a:p>
            <a:pPr algn="ctr" defTabSz="685800" fontAlgn="auto">
              <a:spcBef>
                <a:spcPts val="0"/>
              </a:spcBef>
              <a:spcAft>
                <a:spcPts val="0"/>
              </a:spcAft>
            </a:pPr>
            <a:endParaRPr lang="en-US" sz="1350" b="0">
              <a:solidFill>
                <a:prstClr val="black"/>
              </a:solidFill>
              <a:latin typeface="Calibri" panose="020F0502020204030204"/>
            </a:endParaRPr>
          </a:p>
        </p:txBody>
      </p:sp>
      <p:sp>
        <p:nvSpPr>
          <p:cNvPr id="74" name="Rectangle 73">
            <a:extLst>
              <a:ext uri="{FF2B5EF4-FFF2-40B4-BE49-F238E27FC236}">
                <a16:creationId xmlns:a16="http://schemas.microsoft.com/office/drawing/2014/main" id="{72D1AEC0-D7C7-4696-A8F5-43A308AD36D6}"/>
              </a:ext>
            </a:extLst>
          </p:cNvPr>
          <p:cNvSpPr/>
          <p:nvPr/>
        </p:nvSpPr>
        <p:spPr>
          <a:xfrm>
            <a:off x="3702625" y="1153401"/>
            <a:ext cx="3316553" cy="1243348"/>
          </a:xfrm>
          <a:prstGeom prst="rect">
            <a:avLst/>
          </a:prstGeom>
          <a:ln>
            <a:prstDash val="sysDot"/>
          </a:ln>
        </p:spPr>
        <p:style>
          <a:lnRef idx="2">
            <a:schemeClr val="accent1"/>
          </a:lnRef>
          <a:fillRef idx="1">
            <a:schemeClr val="lt1"/>
          </a:fillRef>
          <a:effectRef idx="0">
            <a:schemeClr val="accent1"/>
          </a:effectRef>
          <a:fontRef idx="minor">
            <a:schemeClr val="dk1"/>
          </a:fontRef>
        </p:style>
        <p:txBody>
          <a:bodyPr rtlCol="0" anchor="ctr"/>
          <a:lstStyle/>
          <a:p>
            <a:pPr algn="ctr" defTabSz="685800" fontAlgn="auto">
              <a:spcBef>
                <a:spcPts val="0"/>
              </a:spcBef>
              <a:spcAft>
                <a:spcPts val="0"/>
              </a:spcAft>
            </a:pPr>
            <a:endParaRPr lang="en-US" sz="1350" b="0">
              <a:solidFill>
                <a:prstClr val="black"/>
              </a:solidFill>
              <a:latin typeface="Calibri" panose="020F0502020204030204"/>
            </a:endParaRPr>
          </a:p>
        </p:txBody>
      </p:sp>
      <p:sp>
        <p:nvSpPr>
          <p:cNvPr id="35" name="Title 1"/>
          <p:cNvSpPr txBox="1">
            <a:spLocks/>
          </p:cNvSpPr>
          <p:nvPr/>
        </p:nvSpPr>
        <p:spPr>
          <a:xfrm>
            <a:off x="189265" y="247230"/>
            <a:ext cx="8747990" cy="675159"/>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699557" fontAlgn="auto">
              <a:spcAft>
                <a:spcPts val="0"/>
              </a:spcAft>
            </a:pPr>
            <a:r>
              <a:rPr lang="en-US" sz="3300" spc="-77" dirty="0">
                <a:solidFill>
                  <a:prstClr val="black"/>
                </a:solidFill>
                <a:latin typeface="Segoe UI Light" panose="020B0502040204020203" pitchFamily="34" charset="0"/>
                <a:cs typeface="Segoe UI Light" panose="020B0502040204020203" pitchFamily="34" charset="0"/>
              </a:rPr>
              <a:t>Real-time Recommendations</a:t>
            </a:r>
          </a:p>
        </p:txBody>
      </p:sp>
      <p:cxnSp>
        <p:nvCxnSpPr>
          <p:cNvPr id="49" name="Straight Arrow Connector 48"/>
          <p:cNvCxnSpPr>
            <a:cxnSpLocks/>
          </p:cNvCxnSpPr>
          <p:nvPr/>
        </p:nvCxnSpPr>
        <p:spPr>
          <a:xfrm>
            <a:off x="2730365" y="2396748"/>
            <a:ext cx="455995" cy="0"/>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85" name="TextBox 84"/>
          <p:cNvSpPr txBox="1"/>
          <p:nvPr/>
        </p:nvSpPr>
        <p:spPr>
          <a:xfrm>
            <a:off x="4338975" y="1945344"/>
            <a:ext cx="3076170" cy="346249"/>
          </a:xfrm>
          <a:prstGeom prst="rect">
            <a:avLst/>
          </a:prstGeom>
          <a:noFill/>
        </p:spPr>
        <p:txBody>
          <a:bodyPr wrap="square" rtlCol="0">
            <a:spAutoFit/>
          </a:bodyPr>
          <a:lstStyle/>
          <a:p>
            <a:pPr algn="ctr" defTabSz="685800" fontAlgn="auto">
              <a:spcBef>
                <a:spcPts val="0"/>
              </a:spcBef>
              <a:spcAft>
                <a:spcPts val="0"/>
              </a:spcAft>
            </a:pPr>
            <a:r>
              <a:rPr lang="en-US" sz="825" b="0" dirty="0">
                <a:solidFill>
                  <a:prstClr val="black"/>
                </a:solidFill>
                <a:latin typeface="Segoe UI Light" panose="020B0502040204020203" pitchFamily="34" charset="0"/>
                <a:cs typeface="Segoe UI Light" panose="020B0502040204020203" pitchFamily="34" charset="0"/>
              </a:rPr>
              <a:t>Azure Cosmos DB</a:t>
            </a:r>
          </a:p>
          <a:p>
            <a:pPr algn="ctr" defTabSz="685800" fontAlgn="auto">
              <a:spcBef>
                <a:spcPts val="0"/>
              </a:spcBef>
              <a:spcAft>
                <a:spcPts val="0"/>
              </a:spcAft>
            </a:pPr>
            <a:r>
              <a:rPr lang="en-US" sz="825" b="0" dirty="0">
                <a:solidFill>
                  <a:prstClr val="black"/>
                </a:solidFill>
                <a:latin typeface="Segoe UI Light" panose="020B0502040204020203" pitchFamily="34" charset="0"/>
                <a:cs typeface="Segoe UI Light" panose="020B0502040204020203" pitchFamily="34" charset="0"/>
              </a:rPr>
              <a:t>(distributed model store)</a:t>
            </a:r>
          </a:p>
        </p:txBody>
      </p:sp>
      <p:sp>
        <p:nvSpPr>
          <p:cNvPr id="89" name="TextBox 88"/>
          <p:cNvSpPr txBox="1"/>
          <p:nvPr/>
        </p:nvSpPr>
        <p:spPr>
          <a:xfrm>
            <a:off x="2958362" y="2648265"/>
            <a:ext cx="1219210" cy="346249"/>
          </a:xfrm>
          <a:prstGeom prst="rect">
            <a:avLst/>
          </a:prstGeom>
          <a:solidFill>
            <a:schemeClr val="bg1"/>
          </a:solidFill>
        </p:spPr>
        <p:txBody>
          <a:bodyPr wrap="square" rtlCol="0">
            <a:spAutoFit/>
          </a:bodyPr>
          <a:lstStyle/>
          <a:p>
            <a:pPr algn="ctr" defTabSz="685800" fontAlgn="auto">
              <a:spcBef>
                <a:spcPts val="0"/>
              </a:spcBef>
              <a:spcAft>
                <a:spcPts val="0"/>
              </a:spcAft>
            </a:pPr>
            <a:r>
              <a:rPr lang="en-US" sz="825" b="0" dirty="0">
                <a:solidFill>
                  <a:prstClr val="black"/>
                </a:solidFill>
                <a:latin typeface="Segoe UI Light" panose="020B0502040204020203" pitchFamily="34" charset="0"/>
                <a:cs typeface="Segoe UI Light" panose="020B0502040204020203" pitchFamily="34" charset="0"/>
              </a:rPr>
              <a:t>ASOS.com</a:t>
            </a:r>
          </a:p>
          <a:p>
            <a:pPr algn="ctr" defTabSz="685800" fontAlgn="auto">
              <a:spcBef>
                <a:spcPts val="0"/>
              </a:spcBef>
              <a:spcAft>
                <a:spcPts val="0"/>
              </a:spcAft>
            </a:pPr>
            <a:r>
              <a:rPr lang="en-US" sz="825" b="0" dirty="0">
                <a:solidFill>
                  <a:prstClr val="black"/>
                </a:solidFill>
                <a:latin typeface="Segoe UI Light" panose="020B0502040204020203" pitchFamily="34" charset="0"/>
                <a:cs typeface="Segoe UI Light" panose="020B0502040204020203" pitchFamily="34" charset="0"/>
              </a:rPr>
              <a:t>(Product Details Page)</a:t>
            </a: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55596" y="3039574"/>
            <a:ext cx="453324" cy="453323"/>
          </a:xfrm>
          <a:prstGeom prst="rect">
            <a:avLst/>
          </a:prstGeom>
        </p:spPr>
      </p:pic>
      <p:cxnSp>
        <p:nvCxnSpPr>
          <p:cNvPr id="48" name="Straight Arrow Connector 47"/>
          <p:cNvCxnSpPr>
            <a:cxnSpLocks/>
          </p:cNvCxnSpPr>
          <p:nvPr/>
        </p:nvCxnSpPr>
        <p:spPr>
          <a:xfrm>
            <a:off x="4983397" y="3254474"/>
            <a:ext cx="433798" cy="0"/>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63" name="TextBox 62"/>
          <p:cNvSpPr txBox="1"/>
          <p:nvPr/>
        </p:nvSpPr>
        <p:spPr>
          <a:xfrm>
            <a:off x="4107436" y="3536850"/>
            <a:ext cx="947958" cy="219291"/>
          </a:xfrm>
          <a:prstGeom prst="rect">
            <a:avLst/>
          </a:prstGeom>
          <a:noFill/>
        </p:spPr>
        <p:txBody>
          <a:bodyPr wrap="square" rtlCol="0">
            <a:spAutoFit/>
          </a:bodyPr>
          <a:lstStyle/>
          <a:p>
            <a:pPr algn="ctr" defTabSz="685800" fontAlgn="auto">
              <a:spcBef>
                <a:spcPts val="0"/>
              </a:spcBef>
              <a:spcAft>
                <a:spcPts val="0"/>
              </a:spcAft>
            </a:pPr>
            <a:r>
              <a:rPr lang="en-US" sz="825" b="0" dirty="0">
                <a:solidFill>
                  <a:prstClr val="black"/>
                </a:solidFill>
                <a:latin typeface="Segoe UI Light" panose="020B0502040204020203" pitchFamily="34" charset="0"/>
                <a:cs typeface="Segoe UI Light" panose="020B0502040204020203" pitchFamily="34" charset="0"/>
              </a:rPr>
              <a:t>Azure Event Hub</a:t>
            </a:r>
          </a:p>
        </p:txBody>
      </p:sp>
      <p:sp>
        <p:nvSpPr>
          <p:cNvPr id="65" name="TextBox 64"/>
          <p:cNvSpPr txBox="1"/>
          <p:nvPr/>
        </p:nvSpPr>
        <p:spPr>
          <a:xfrm>
            <a:off x="5086441" y="3504759"/>
            <a:ext cx="1846081" cy="346249"/>
          </a:xfrm>
          <a:prstGeom prst="rect">
            <a:avLst/>
          </a:prstGeom>
          <a:noFill/>
        </p:spPr>
        <p:txBody>
          <a:bodyPr wrap="square" rtlCol="0">
            <a:spAutoFit/>
          </a:bodyPr>
          <a:lstStyle/>
          <a:p>
            <a:pPr algn="ctr" defTabSz="685800" fontAlgn="auto">
              <a:spcBef>
                <a:spcPts val="0"/>
              </a:spcBef>
              <a:spcAft>
                <a:spcPts val="0"/>
              </a:spcAft>
            </a:pPr>
            <a:r>
              <a:rPr lang="en-US" sz="825" b="0" dirty="0">
                <a:solidFill>
                  <a:prstClr val="black"/>
                </a:solidFill>
                <a:latin typeface="Segoe UI Light" panose="020B0502040204020203" pitchFamily="34" charset="0"/>
                <a:cs typeface="Segoe UI Light" panose="020B0502040204020203" pitchFamily="34" charset="0"/>
              </a:rPr>
              <a:t>Azure Data Lake Storage</a:t>
            </a:r>
          </a:p>
          <a:p>
            <a:pPr algn="ctr" defTabSz="685800" fontAlgn="auto">
              <a:spcBef>
                <a:spcPts val="0"/>
              </a:spcBef>
              <a:spcAft>
                <a:spcPts val="0"/>
              </a:spcAft>
            </a:pPr>
            <a:r>
              <a:rPr lang="en-US" sz="825" b="0" dirty="0">
                <a:solidFill>
                  <a:prstClr val="black"/>
                </a:solidFill>
                <a:latin typeface="Segoe UI Light" panose="020B0502040204020203" pitchFamily="34" charset="0"/>
                <a:cs typeface="Segoe UI Light" panose="020B0502040204020203" pitchFamily="34" charset="0"/>
              </a:rPr>
              <a:t>(offline raw data)</a:t>
            </a:r>
          </a:p>
        </p:txBody>
      </p:sp>
      <p:pic>
        <p:nvPicPr>
          <p:cNvPr id="27" name="Picture 26"/>
          <p:cNvPicPr>
            <a:picLocks noChangeAspect="1"/>
          </p:cNvPicPr>
          <p:nvPr/>
        </p:nvPicPr>
        <p:blipFill>
          <a:blip r:embed="rId4"/>
          <a:stretch>
            <a:fillRect/>
          </a:stretch>
        </p:blipFill>
        <p:spPr>
          <a:xfrm>
            <a:off x="3278227" y="2168239"/>
            <a:ext cx="544482" cy="471707"/>
          </a:xfrm>
          <a:prstGeom prst="rect">
            <a:avLst/>
          </a:prstGeom>
        </p:spPr>
      </p:pic>
      <p:cxnSp>
        <p:nvCxnSpPr>
          <p:cNvPr id="31" name="Straight Arrow Connector 41"/>
          <p:cNvCxnSpPr>
            <a:cxnSpLocks/>
          </p:cNvCxnSpPr>
          <p:nvPr/>
        </p:nvCxnSpPr>
        <p:spPr>
          <a:xfrm>
            <a:off x="3545190" y="2976009"/>
            <a:ext cx="688721" cy="271726"/>
          </a:xfrm>
          <a:prstGeom prst="bentConnector3">
            <a:avLst>
              <a:gd name="adj1" fmla="val -510"/>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23" name="Picture 22">
            <a:extLst>
              <a:ext uri="{FF2B5EF4-FFF2-40B4-BE49-F238E27FC236}">
                <a16:creationId xmlns:a16="http://schemas.microsoft.com/office/drawing/2014/main" id="{63CEF033-3F08-4DCD-8DD8-7EC41DB3AB2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621808" y="1404493"/>
            <a:ext cx="510504" cy="510504"/>
          </a:xfrm>
          <a:prstGeom prst="rect">
            <a:avLst/>
          </a:prstGeom>
        </p:spPr>
      </p:pic>
      <p:pic>
        <p:nvPicPr>
          <p:cNvPr id="24" name="Picture 23">
            <a:extLst>
              <a:ext uri="{FF2B5EF4-FFF2-40B4-BE49-F238E27FC236}">
                <a16:creationId xmlns:a16="http://schemas.microsoft.com/office/drawing/2014/main" id="{E01E027C-B82A-4C8A-A982-11EBBAA14CE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51166" y="2977646"/>
            <a:ext cx="992224" cy="520918"/>
          </a:xfrm>
          <a:prstGeom prst="rect">
            <a:avLst/>
          </a:prstGeom>
        </p:spPr>
      </p:pic>
      <p:sp>
        <p:nvSpPr>
          <p:cNvPr id="25" name="TextBox 24">
            <a:extLst>
              <a:ext uri="{FF2B5EF4-FFF2-40B4-BE49-F238E27FC236}">
                <a16:creationId xmlns:a16="http://schemas.microsoft.com/office/drawing/2014/main" id="{9C1B3F7D-B30B-4F47-9C8E-E1CC6809D4C9}"/>
              </a:ext>
            </a:extLst>
          </p:cNvPr>
          <p:cNvSpPr txBox="1"/>
          <p:nvPr/>
        </p:nvSpPr>
        <p:spPr>
          <a:xfrm>
            <a:off x="4808920" y="4462468"/>
            <a:ext cx="1827100" cy="219291"/>
          </a:xfrm>
          <a:prstGeom prst="rect">
            <a:avLst/>
          </a:prstGeom>
          <a:noFill/>
        </p:spPr>
        <p:txBody>
          <a:bodyPr wrap="square" rtlCol="0">
            <a:spAutoFit/>
          </a:bodyPr>
          <a:lstStyle/>
          <a:p>
            <a:pPr algn="ctr" defTabSz="685800" fontAlgn="auto">
              <a:spcBef>
                <a:spcPts val="0"/>
              </a:spcBef>
              <a:spcAft>
                <a:spcPts val="0"/>
              </a:spcAft>
            </a:pPr>
            <a:r>
              <a:rPr lang="en-US" sz="825" b="0" dirty="0">
                <a:solidFill>
                  <a:prstClr val="black"/>
                </a:solidFill>
                <a:latin typeface="Segoe UI Light" panose="020B0502040204020203" pitchFamily="34" charset="0"/>
                <a:cs typeface="Segoe UI Light" panose="020B0502040204020203" pitchFamily="34" charset="0"/>
              </a:rPr>
              <a:t>Apache Spark on Azure HDInsight</a:t>
            </a:r>
          </a:p>
        </p:txBody>
      </p:sp>
      <p:pic>
        <p:nvPicPr>
          <p:cNvPr id="26" name="Picture 25">
            <a:extLst>
              <a:ext uri="{FF2B5EF4-FFF2-40B4-BE49-F238E27FC236}">
                <a16:creationId xmlns:a16="http://schemas.microsoft.com/office/drawing/2014/main" id="{5402EEDA-9EB6-42C1-B447-51C8DFF4197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753444" y="3997494"/>
            <a:ext cx="524725" cy="524725"/>
          </a:xfrm>
          <a:prstGeom prst="rect">
            <a:avLst/>
          </a:prstGeom>
        </p:spPr>
      </p:pic>
      <p:pic>
        <p:nvPicPr>
          <p:cNvPr id="28" name="Picture 2" descr="spark-logo-trademark.png (376×200)">
            <a:extLst>
              <a:ext uri="{FF2B5EF4-FFF2-40B4-BE49-F238E27FC236}">
                <a16:creationId xmlns:a16="http://schemas.microsoft.com/office/drawing/2014/main" id="{B7F6519C-2086-4F3E-A3EE-7195D4AC614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061769" y="4105900"/>
            <a:ext cx="512253" cy="27247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DBF2191E-79A4-4ED2-84F0-57DFE0217974}"/>
              </a:ext>
            </a:extLst>
          </p:cNvPr>
          <p:cNvSpPr txBox="1"/>
          <p:nvPr/>
        </p:nvSpPr>
        <p:spPr>
          <a:xfrm>
            <a:off x="5551202" y="4127736"/>
            <a:ext cx="271228" cy="300082"/>
          </a:xfrm>
          <a:prstGeom prst="rect">
            <a:avLst/>
          </a:prstGeom>
          <a:noFill/>
        </p:spPr>
        <p:txBody>
          <a:bodyPr wrap="none" rtlCol="0">
            <a:spAutoFit/>
          </a:bodyPr>
          <a:lstStyle/>
          <a:p>
            <a:pPr defTabSz="685800" fontAlgn="auto">
              <a:spcBef>
                <a:spcPts val="0"/>
              </a:spcBef>
              <a:spcAft>
                <a:spcPts val="0"/>
              </a:spcAft>
            </a:pPr>
            <a:r>
              <a:rPr lang="en-US" sz="1350" dirty="0">
                <a:solidFill>
                  <a:prstClr val="black"/>
                </a:solidFill>
                <a:latin typeface="Calibri" panose="020F0502020204030204"/>
                <a:cs typeface="+mn-cs"/>
              </a:rPr>
              <a:t>+</a:t>
            </a:r>
          </a:p>
        </p:txBody>
      </p:sp>
      <p:pic>
        <p:nvPicPr>
          <p:cNvPr id="29" name="Graphic 28">
            <a:extLst>
              <a:ext uri="{FF2B5EF4-FFF2-40B4-BE49-F238E27FC236}">
                <a16:creationId xmlns:a16="http://schemas.microsoft.com/office/drawing/2014/main" id="{1E194BA2-559D-46EB-9D2C-EBC097786954}"/>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957369" y="2276911"/>
            <a:ext cx="357188" cy="357188"/>
          </a:xfrm>
          <a:prstGeom prst="rect">
            <a:avLst/>
          </a:prstGeom>
        </p:spPr>
      </p:pic>
      <p:pic>
        <p:nvPicPr>
          <p:cNvPr id="6" name="Graphic 5">
            <a:extLst>
              <a:ext uri="{FF2B5EF4-FFF2-40B4-BE49-F238E27FC236}">
                <a16:creationId xmlns:a16="http://schemas.microsoft.com/office/drawing/2014/main" id="{F684658B-BC63-42F0-8C96-F90CC6AD38CF}"/>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338975" y="1450508"/>
            <a:ext cx="469945" cy="469945"/>
          </a:xfrm>
          <a:prstGeom prst="rect">
            <a:avLst/>
          </a:prstGeom>
        </p:spPr>
      </p:pic>
      <p:pic>
        <p:nvPicPr>
          <p:cNvPr id="7" name="Picture 6">
            <a:extLst>
              <a:ext uri="{FF2B5EF4-FFF2-40B4-BE49-F238E27FC236}">
                <a16:creationId xmlns:a16="http://schemas.microsoft.com/office/drawing/2014/main" id="{E1D17581-CF58-4F69-9F93-D5823B052BBD}"/>
              </a:ext>
            </a:extLst>
          </p:cNvPr>
          <p:cNvPicPr>
            <a:picLocks noChangeAspect="1"/>
          </p:cNvPicPr>
          <p:nvPr/>
        </p:nvPicPr>
        <p:blipFill>
          <a:blip r:embed="rId13"/>
          <a:stretch>
            <a:fillRect/>
          </a:stretch>
        </p:blipFill>
        <p:spPr>
          <a:xfrm>
            <a:off x="856754" y="3386823"/>
            <a:ext cx="2021345" cy="907628"/>
          </a:xfrm>
          <a:prstGeom prst="rect">
            <a:avLst/>
          </a:prstGeom>
          <a:ln>
            <a:solidFill>
              <a:schemeClr val="tx1"/>
            </a:solidFill>
          </a:ln>
        </p:spPr>
      </p:pic>
      <p:sp>
        <p:nvSpPr>
          <p:cNvPr id="11" name="Right Brace 10">
            <a:extLst>
              <a:ext uri="{FF2B5EF4-FFF2-40B4-BE49-F238E27FC236}">
                <a16:creationId xmlns:a16="http://schemas.microsoft.com/office/drawing/2014/main" id="{93B0C64B-4320-48D3-A7E1-B48603280382}"/>
              </a:ext>
            </a:extLst>
          </p:cNvPr>
          <p:cNvSpPr/>
          <p:nvPr/>
        </p:nvSpPr>
        <p:spPr>
          <a:xfrm rot="16200000">
            <a:off x="1735773" y="2206899"/>
            <a:ext cx="178905" cy="2105746"/>
          </a:xfrm>
          <a:prstGeom prst="rightBrace">
            <a:avLst>
              <a:gd name="adj1" fmla="val 8333"/>
              <a:gd name="adj2" fmla="val 77612"/>
            </a:avLst>
          </a:prstGeom>
        </p:spPr>
        <p:style>
          <a:lnRef idx="1">
            <a:schemeClr val="accent1"/>
          </a:lnRef>
          <a:fillRef idx="0">
            <a:schemeClr val="accent1"/>
          </a:fillRef>
          <a:effectRef idx="0">
            <a:schemeClr val="accent1"/>
          </a:effectRef>
          <a:fontRef idx="minor">
            <a:schemeClr val="tx1"/>
          </a:fontRef>
        </p:style>
        <p:txBody>
          <a:bodyPr rtlCol="0" anchor="ctr"/>
          <a:lstStyle/>
          <a:p>
            <a:pPr algn="ctr" defTabSz="685800" fontAlgn="auto">
              <a:spcBef>
                <a:spcPts val="0"/>
              </a:spcBef>
              <a:spcAft>
                <a:spcPts val="0"/>
              </a:spcAft>
            </a:pPr>
            <a:endParaRPr lang="en-US" sz="1350" b="0">
              <a:solidFill>
                <a:prstClr val="black"/>
              </a:solidFill>
              <a:latin typeface="Calibri" panose="020F0502020204030204"/>
            </a:endParaRPr>
          </a:p>
        </p:txBody>
      </p:sp>
      <p:cxnSp>
        <p:nvCxnSpPr>
          <p:cNvPr id="13" name="Straight Connector 12">
            <a:extLst>
              <a:ext uri="{FF2B5EF4-FFF2-40B4-BE49-F238E27FC236}">
                <a16:creationId xmlns:a16="http://schemas.microsoft.com/office/drawing/2014/main" id="{86FA69F3-AAC1-40B5-9A57-90D70DA19223}"/>
              </a:ext>
            </a:extLst>
          </p:cNvPr>
          <p:cNvCxnSpPr>
            <a:cxnSpLocks/>
            <a:stCxn id="89" idx="1"/>
            <a:endCxn id="11" idx="1"/>
          </p:cNvCxnSpPr>
          <p:nvPr/>
        </p:nvCxnSpPr>
        <p:spPr>
          <a:xfrm flipH="1">
            <a:off x="2406665" y="2821390"/>
            <a:ext cx="551697" cy="348929"/>
          </a:xfrm>
          <a:prstGeom prst="line">
            <a:avLst/>
          </a:prstGeom>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C9CD829A-7CF2-4DE4-AF34-CFE136686BA3}"/>
              </a:ext>
            </a:extLst>
          </p:cNvPr>
          <p:cNvSpPr txBox="1"/>
          <p:nvPr/>
        </p:nvSpPr>
        <p:spPr>
          <a:xfrm>
            <a:off x="6055083" y="2634099"/>
            <a:ext cx="2161760" cy="346249"/>
          </a:xfrm>
          <a:prstGeom prst="rect">
            <a:avLst/>
          </a:prstGeom>
          <a:solidFill>
            <a:schemeClr val="bg1"/>
          </a:solidFill>
        </p:spPr>
        <p:txBody>
          <a:bodyPr wrap="square" rtlCol="0">
            <a:spAutoFit/>
          </a:bodyPr>
          <a:lstStyle/>
          <a:p>
            <a:pPr algn="ctr" defTabSz="685800" fontAlgn="auto">
              <a:spcBef>
                <a:spcPts val="0"/>
              </a:spcBef>
              <a:spcAft>
                <a:spcPts val="0"/>
              </a:spcAft>
            </a:pPr>
            <a:r>
              <a:rPr lang="en-US" sz="825" b="0" dirty="0">
                <a:solidFill>
                  <a:prstClr val="black"/>
                </a:solidFill>
                <a:latin typeface="Segoe UI Light" panose="020B0502040204020203" pitchFamily="34" charset="0"/>
                <a:cs typeface="Segoe UI Light" panose="020B0502040204020203" pitchFamily="34" charset="0"/>
              </a:rPr>
              <a:t>Azure Data Factory</a:t>
            </a:r>
          </a:p>
          <a:p>
            <a:pPr algn="ctr" defTabSz="685800" fontAlgn="auto">
              <a:spcBef>
                <a:spcPts val="0"/>
              </a:spcBef>
              <a:spcAft>
                <a:spcPts val="0"/>
              </a:spcAft>
            </a:pPr>
            <a:r>
              <a:rPr lang="en-US" sz="825" b="0" dirty="0">
                <a:solidFill>
                  <a:prstClr val="black"/>
                </a:solidFill>
                <a:latin typeface="Segoe UI Light" panose="020B0502040204020203" pitchFamily="34" charset="0"/>
                <a:cs typeface="Segoe UI Light" panose="020B0502040204020203" pitchFamily="34" charset="0"/>
              </a:rPr>
              <a:t>(scheduled job to refresh persisted models)</a:t>
            </a:r>
          </a:p>
        </p:txBody>
      </p:sp>
      <p:cxnSp>
        <p:nvCxnSpPr>
          <p:cNvPr id="38" name="Straight Arrow Connector 37">
            <a:extLst>
              <a:ext uri="{FF2B5EF4-FFF2-40B4-BE49-F238E27FC236}">
                <a16:creationId xmlns:a16="http://schemas.microsoft.com/office/drawing/2014/main" id="{58FA7D25-853A-4E79-9061-209DEAED4412}"/>
              </a:ext>
            </a:extLst>
          </p:cNvPr>
          <p:cNvCxnSpPr>
            <a:cxnSpLocks/>
            <a:stCxn id="24" idx="3"/>
          </p:cNvCxnSpPr>
          <p:nvPr/>
        </p:nvCxnSpPr>
        <p:spPr>
          <a:xfrm flipV="1">
            <a:off x="6443389" y="3014996"/>
            <a:ext cx="513980" cy="223109"/>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1" name="Straight Arrow Connector 40">
            <a:extLst>
              <a:ext uri="{FF2B5EF4-FFF2-40B4-BE49-F238E27FC236}">
                <a16:creationId xmlns:a16="http://schemas.microsoft.com/office/drawing/2014/main" id="{8A13D471-3FF9-456A-81BE-E2309FD6709A}"/>
              </a:ext>
            </a:extLst>
          </p:cNvPr>
          <p:cNvCxnSpPr>
            <a:cxnSpLocks/>
          </p:cNvCxnSpPr>
          <p:nvPr/>
        </p:nvCxnSpPr>
        <p:spPr>
          <a:xfrm flipH="1" flipV="1">
            <a:off x="6445760" y="1875298"/>
            <a:ext cx="428219" cy="287765"/>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7" name="Straight Arrow Connector 41">
            <a:extLst>
              <a:ext uri="{FF2B5EF4-FFF2-40B4-BE49-F238E27FC236}">
                <a16:creationId xmlns:a16="http://schemas.microsoft.com/office/drawing/2014/main" id="{31B900EF-DD0B-4013-9C25-7FF7FEAEF621}"/>
              </a:ext>
            </a:extLst>
          </p:cNvPr>
          <p:cNvCxnSpPr>
            <a:cxnSpLocks/>
          </p:cNvCxnSpPr>
          <p:nvPr/>
        </p:nvCxnSpPr>
        <p:spPr>
          <a:xfrm flipV="1">
            <a:off x="3545191" y="1685480"/>
            <a:ext cx="615620" cy="379634"/>
          </a:xfrm>
          <a:prstGeom prst="bentConnector3">
            <a:avLst>
              <a:gd name="adj1" fmla="val -856"/>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2" name="Straight Arrow Connector 51">
            <a:extLst>
              <a:ext uri="{FF2B5EF4-FFF2-40B4-BE49-F238E27FC236}">
                <a16:creationId xmlns:a16="http://schemas.microsoft.com/office/drawing/2014/main" id="{D28483DE-D165-4BF0-ABF7-8E3B8823176B}"/>
              </a:ext>
            </a:extLst>
          </p:cNvPr>
          <p:cNvCxnSpPr>
            <a:cxnSpLocks/>
          </p:cNvCxnSpPr>
          <p:nvPr/>
        </p:nvCxnSpPr>
        <p:spPr>
          <a:xfrm>
            <a:off x="5602049" y="3869491"/>
            <a:ext cx="0" cy="192534"/>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4" name="Straight Arrow Connector 53">
            <a:extLst>
              <a:ext uri="{FF2B5EF4-FFF2-40B4-BE49-F238E27FC236}">
                <a16:creationId xmlns:a16="http://schemas.microsoft.com/office/drawing/2014/main" id="{56508DAB-C4C8-4472-8BA3-CA1FEA61494C}"/>
              </a:ext>
            </a:extLst>
          </p:cNvPr>
          <p:cNvCxnSpPr>
            <a:cxnSpLocks/>
          </p:cNvCxnSpPr>
          <p:nvPr/>
        </p:nvCxnSpPr>
        <p:spPr>
          <a:xfrm flipV="1">
            <a:off x="5703086" y="3877852"/>
            <a:ext cx="0" cy="184173"/>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62" name="TextBox 61">
            <a:extLst>
              <a:ext uri="{FF2B5EF4-FFF2-40B4-BE49-F238E27FC236}">
                <a16:creationId xmlns:a16="http://schemas.microsoft.com/office/drawing/2014/main" id="{B353F165-77DB-4164-BA81-EA5AEC0FBD10}"/>
              </a:ext>
            </a:extLst>
          </p:cNvPr>
          <p:cNvSpPr txBox="1"/>
          <p:nvPr/>
        </p:nvSpPr>
        <p:spPr>
          <a:xfrm>
            <a:off x="3745636" y="1942483"/>
            <a:ext cx="1671559" cy="346249"/>
          </a:xfrm>
          <a:prstGeom prst="rect">
            <a:avLst/>
          </a:prstGeom>
          <a:noFill/>
        </p:spPr>
        <p:txBody>
          <a:bodyPr wrap="square" rtlCol="0">
            <a:spAutoFit/>
          </a:bodyPr>
          <a:lstStyle/>
          <a:p>
            <a:pPr algn="ctr" defTabSz="685800" fontAlgn="auto">
              <a:spcBef>
                <a:spcPts val="0"/>
              </a:spcBef>
              <a:spcAft>
                <a:spcPts val="0"/>
              </a:spcAft>
            </a:pPr>
            <a:r>
              <a:rPr lang="en-US" sz="825" b="0" dirty="0">
                <a:solidFill>
                  <a:prstClr val="black"/>
                </a:solidFill>
                <a:latin typeface="Segoe UI Light" panose="020B0502040204020203" pitchFamily="34" charset="0"/>
                <a:cs typeface="Segoe UI Light" panose="020B0502040204020203" pitchFamily="34" charset="0"/>
              </a:rPr>
              <a:t>Azure Service Fabric</a:t>
            </a:r>
          </a:p>
          <a:p>
            <a:pPr algn="ctr" defTabSz="685800" fontAlgn="auto">
              <a:spcBef>
                <a:spcPts val="0"/>
              </a:spcBef>
              <a:spcAft>
                <a:spcPts val="0"/>
              </a:spcAft>
            </a:pPr>
            <a:r>
              <a:rPr lang="en-US" sz="825" b="0" dirty="0">
                <a:solidFill>
                  <a:prstClr val="black"/>
                </a:solidFill>
                <a:latin typeface="Segoe UI Light" panose="020B0502040204020203" pitchFamily="34" charset="0"/>
                <a:cs typeface="Segoe UI Light" panose="020B0502040204020203" pitchFamily="34" charset="0"/>
              </a:rPr>
              <a:t>(Personalization Decision Engine)</a:t>
            </a:r>
          </a:p>
        </p:txBody>
      </p:sp>
      <p:cxnSp>
        <p:nvCxnSpPr>
          <p:cNvPr id="66" name="Straight Arrow Connector 65">
            <a:extLst>
              <a:ext uri="{FF2B5EF4-FFF2-40B4-BE49-F238E27FC236}">
                <a16:creationId xmlns:a16="http://schemas.microsoft.com/office/drawing/2014/main" id="{CF5BFEE9-EFE4-4392-8A59-CA0D37AECE24}"/>
              </a:ext>
            </a:extLst>
          </p:cNvPr>
          <p:cNvCxnSpPr>
            <a:cxnSpLocks/>
          </p:cNvCxnSpPr>
          <p:nvPr/>
        </p:nvCxnSpPr>
        <p:spPr>
          <a:xfrm>
            <a:off x="4983396" y="1691102"/>
            <a:ext cx="433798" cy="0"/>
          </a:xfrm>
          <a:prstGeom prst="straightConnector1">
            <a:avLst/>
          </a:prstGeom>
          <a:ln w="9525" cap="flat" cmpd="sng" algn="ctr">
            <a:solidFill>
              <a:schemeClr val="accent3"/>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81" name="TextBox 80">
            <a:extLst>
              <a:ext uri="{FF2B5EF4-FFF2-40B4-BE49-F238E27FC236}">
                <a16:creationId xmlns:a16="http://schemas.microsoft.com/office/drawing/2014/main" id="{4DF7BCE1-1DF4-457B-A3FC-43AD70D230C5}"/>
              </a:ext>
            </a:extLst>
          </p:cNvPr>
          <p:cNvSpPr txBox="1"/>
          <p:nvPr/>
        </p:nvSpPr>
        <p:spPr>
          <a:xfrm>
            <a:off x="3707553" y="1142377"/>
            <a:ext cx="3363228" cy="300082"/>
          </a:xfrm>
          <a:prstGeom prst="rect">
            <a:avLst/>
          </a:prstGeom>
          <a:noFill/>
        </p:spPr>
        <p:txBody>
          <a:bodyPr wrap="none" rtlCol="0">
            <a:spAutoFit/>
          </a:bodyPr>
          <a:lstStyle/>
          <a:p>
            <a:pPr defTabSz="685800" fontAlgn="auto">
              <a:spcBef>
                <a:spcPts val="0"/>
              </a:spcBef>
              <a:spcAft>
                <a:spcPts val="0"/>
              </a:spcAft>
            </a:pPr>
            <a:r>
              <a:rPr lang="en-US" sz="1350" b="0" dirty="0">
                <a:solidFill>
                  <a:prstClr val="black"/>
                </a:solidFill>
                <a:latin typeface="Calibri" panose="020F0502020204030204"/>
                <a:cs typeface="+mn-cs"/>
              </a:rPr>
              <a:t>Online Recommendations Service (</a:t>
            </a:r>
            <a:r>
              <a:rPr lang="en-US" sz="1350" dirty="0">
                <a:solidFill>
                  <a:srgbClr val="FF0000"/>
                </a:solidFill>
                <a:latin typeface="Calibri" panose="020F0502020204030204"/>
                <a:cs typeface="+mn-cs"/>
              </a:rPr>
              <a:t>HOT</a:t>
            </a:r>
            <a:r>
              <a:rPr lang="en-US" sz="1350" b="0" dirty="0">
                <a:solidFill>
                  <a:prstClr val="black"/>
                </a:solidFill>
                <a:latin typeface="Calibri" panose="020F0502020204030204"/>
                <a:cs typeface="+mn-cs"/>
              </a:rPr>
              <a:t> path)</a:t>
            </a:r>
          </a:p>
        </p:txBody>
      </p:sp>
      <p:sp>
        <p:nvSpPr>
          <p:cNvPr id="86" name="TextBox 85">
            <a:extLst>
              <a:ext uri="{FF2B5EF4-FFF2-40B4-BE49-F238E27FC236}">
                <a16:creationId xmlns:a16="http://schemas.microsoft.com/office/drawing/2014/main" id="{20A303A2-175C-47CD-9A15-3E1A6DAB0066}"/>
              </a:ext>
            </a:extLst>
          </p:cNvPr>
          <p:cNvSpPr txBox="1"/>
          <p:nvPr/>
        </p:nvSpPr>
        <p:spPr>
          <a:xfrm>
            <a:off x="3681998" y="4606298"/>
            <a:ext cx="3426579" cy="300082"/>
          </a:xfrm>
          <a:prstGeom prst="rect">
            <a:avLst/>
          </a:prstGeom>
          <a:noFill/>
        </p:spPr>
        <p:txBody>
          <a:bodyPr wrap="none" rtlCol="0">
            <a:spAutoFit/>
          </a:bodyPr>
          <a:lstStyle/>
          <a:p>
            <a:pPr defTabSz="685800" fontAlgn="auto">
              <a:spcBef>
                <a:spcPts val="0"/>
              </a:spcBef>
              <a:spcAft>
                <a:spcPts val="0"/>
              </a:spcAft>
            </a:pPr>
            <a:r>
              <a:rPr lang="en-US" sz="1350" b="0" dirty="0">
                <a:solidFill>
                  <a:prstClr val="black"/>
                </a:solidFill>
                <a:latin typeface="Calibri" panose="020F0502020204030204"/>
                <a:cs typeface="+mn-cs"/>
              </a:rPr>
              <a:t>Offline Recommendations Engine (</a:t>
            </a:r>
            <a:r>
              <a:rPr lang="en-US" sz="1350" dirty="0">
                <a:solidFill>
                  <a:srgbClr val="00B0F0"/>
                </a:solidFill>
                <a:latin typeface="Calibri" panose="020F0502020204030204"/>
                <a:cs typeface="+mn-cs"/>
              </a:rPr>
              <a:t>COLD</a:t>
            </a:r>
            <a:r>
              <a:rPr lang="en-US" sz="1350" b="0" dirty="0">
                <a:solidFill>
                  <a:prstClr val="black"/>
                </a:solidFill>
                <a:latin typeface="Calibri" panose="020F0502020204030204"/>
                <a:cs typeface="+mn-cs"/>
              </a:rPr>
              <a:t> path)</a:t>
            </a:r>
          </a:p>
        </p:txBody>
      </p:sp>
      <p:sp>
        <p:nvSpPr>
          <p:cNvPr id="87" name="people_7" title="Icon of two people">
            <a:extLst>
              <a:ext uri="{FF2B5EF4-FFF2-40B4-BE49-F238E27FC236}">
                <a16:creationId xmlns:a16="http://schemas.microsoft.com/office/drawing/2014/main" id="{FC048550-8957-44D0-8A7F-264B136CFFCB}"/>
              </a:ext>
            </a:extLst>
          </p:cNvPr>
          <p:cNvSpPr>
            <a:spLocks noChangeAspect="1" noEditPoints="1"/>
          </p:cNvSpPr>
          <p:nvPr/>
        </p:nvSpPr>
        <p:spPr bwMode="auto">
          <a:xfrm>
            <a:off x="2113298" y="2154853"/>
            <a:ext cx="378208" cy="412889"/>
          </a:xfrm>
          <a:custGeom>
            <a:avLst/>
            <a:gdLst>
              <a:gd name="T0" fmla="*/ 26 w 316"/>
              <a:gd name="T1" fmla="*/ 200 h 345"/>
              <a:gd name="T2" fmla="*/ 85 w 316"/>
              <a:gd name="T3" fmla="*/ 141 h 345"/>
              <a:gd name="T4" fmla="*/ 144 w 316"/>
              <a:gd name="T5" fmla="*/ 200 h 345"/>
              <a:gd name="T6" fmla="*/ 85 w 316"/>
              <a:gd name="T7" fmla="*/ 259 h 345"/>
              <a:gd name="T8" fmla="*/ 26 w 316"/>
              <a:gd name="T9" fmla="*/ 200 h 345"/>
              <a:gd name="T10" fmla="*/ 172 w 316"/>
              <a:gd name="T11" fmla="*/ 345 h 345"/>
              <a:gd name="T12" fmla="*/ 86 w 316"/>
              <a:gd name="T13" fmla="*/ 259 h 345"/>
              <a:gd name="T14" fmla="*/ 0 w 316"/>
              <a:gd name="T15" fmla="*/ 345 h 345"/>
              <a:gd name="T16" fmla="*/ 229 w 316"/>
              <a:gd name="T17" fmla="*/ 118 h 345"/>
              <a:gd name="T18" fmla="*/ 288 w 316"/>
              <a:gd name="T19" fmla="*/ 59 h 345"/>
              <a:gd name="T20" fmla="*/ 229 w 316"/>
              <a:gd name="T21" fmla="*/ 0 h 345"/>
              <a:gd name="T22" fmla="*/ 170 w 316"/>
              <a:gd name="T23" fmla="*/ 59 h 345"/>
              <a:gd name="T24" fmla="*/ 229 w 316"/>
              <a:gd name="T25" fmla="*/ 118 h 345"/>
              <a:gd name="T26" fmla="*/ 316 w 316"/>
              <a:gd name="T27" fmla="*/ 204 h 345"/>
              <a:gd name="T28" fmla="*/ 230 w 316"/>
              <a:gd name="T29" fmla="*/ 118 h 345"/>
              <a:gd name="T30" fmla="*/ 144 w 316"/>
              <a:gd name="T31" fmla="*/ 204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6" h="345">
                <a:moveTo>
                  <a:pt x="26" y="200"/>
                </a:moveTo>
                <a:cubicBezTo>
                  <a:pt x="26" y="167"/>
                  <a:pt x="52" y="141"/>
                  <a:pt x="85" y="141"/>
                </a:cubicBezTo>
                <a:cubicBezTo>
                  <a:pt x="117" y="141"/>
                  <a:pt x="144" y="167"/>
                  <a:pt x="144" y="200"/>
                </a:cubicBezTo>
                <a:cubicBezTo>
                  <a:pt x="144" y="233"/>
                  <a:pt x="117" y="259"/>
                  <a:pt x="85" y="259"/>
                </a:cubicBezTo>
                <a:cubicBezTo>
                  <a:pt x="52" y="259"/>
                  <a:pt x="26" y="233"/>
                  <a:pt x="26" y="200"/>
                </a:cubicBezTo>
                <a:close/>
                <a:moveTo>
                  <a:pt x="172" y="345"/>
                </a:moveTo>
                <a:cubicBezTo>
                  <a:pt x="172" y="298"/>
                  <a:pt x="133" y="259"/>
                  <a:pt x="86" y="259"/>
                </a:cubicBezTo>
                <a:cubicBezTo>
                  <a:pt x="38" y="259"/>
                  <a:pt x="0" y="298"/>
                  <a:pt x="0" y="345"/>
                </a:cubicBezTo>
                <a:moveTo>
                  <a:pt x="229" y="118"/>
                </a:moveTo>
                <a:cubicBezTo>
                  <a:pt x="261" y="118"/>
                  <a:pt x="288" y="92"/>
                  <a:pt x="288" y="59"/>
                </a:cubicBezTo>
                <a:cubicBezTo>
                  <a:pt x="288" y="26"/>
                  <a:pt x="261" y="0"/>
                  <a:pt x="229" y="0"/>
                </a:cubicBezTo>
                <a:cubicBezTo>
                  <a:pt x="196" y="0"/>
                  <a:pt x="170" y="26"/>
                  <a:pt x="170" y="59"/>
                </a:cubicBezTo>
                <a:cubicBezTo>
                  <a:pt x="170" y="92"/>
                  <a:pt x="196" y="118"/>
                  <a:pt x="229" y="118"/>
                </a:cubicBezTo>
                <a:close/>
                <a:moveTo>
                  <a:pt x="316" y="204"/>
                </a:moveTo>
                <a:cubicBezTo>
                  <a:pt x="316" y="157"/>
                  <a:pt x="277" y="118"/>
                  <a:pt x="230" y="118"/>
                </a:cubicBezTo>
                <a:cubicBezTo>
                  <a:pt x="182" y="118"/>
                  <a:pt x="144" y="157"/>
                  <a:pt x="144" y="204"/>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88" name="TextBox 87">
            <a:extLst>
              <a:ext uri="{FF2B5EF4-FFF2-40B4-BE49-F238E27FC236}">
                <a16:creationId xmlns:a16="http://schemas.microsoft.com/office/drawing/2014/main" id="{3383B5DD-68DB-46AC-9E8B-6E20E7637283}"/>
              </a:ext>
            </a:extLst>
          </p:cNvPr>
          <p:cNvSpPr txBox="1"/>
          <p:nvPr/>
        </p:nvSpPr>
        <p:spPr>
          <a:xfrm>
            <a:off x="1692797" y="2590691"/>
            <a:ext cx="1219210" cy="219291"/>
          </a:xfrm>
          <a:prstGeom prst="rect">
            <a:avLst/>
          </a:prstGeom>
          <a:solidFill>
            <a:schemeClr val="bg1"/>
          </a:solidFill>
        </p:spPr>
        <p:txBody>
          <a:bodyPr wrap="square" rtlCol="0">
            <a:spAutoFit/>
          </a:bodyPr>
          <a:lstStyle/>
          <a:p>
            <a:pPr algn="ctr" defTabSz="685800" fontAlgn="auto">
              <a:spcBef>
                <a:spcPts val="0"/>
              </a:spcBef>
              <a:spcAft>
                <a:spcPts val="0"/>
              </a:spcAft>
            </a:pPr>
            <a:r>
              <a:rPr lang="en-US" sz="825" b="0" dirty="0">
                <a:solidFill>
                  <a:prstClr val="black"/>
                </a:solidFill>
                <a:latin typeface="Segoe UI Light" panose="020B0502040204020203" pitchFamily="34" charset="0"/>
                <a:cs typeface="Segoe UI Light" panose="020B0502040204020203" pitchFamily="34" charset="0"/>
              </a:rPr>
              <a:t>Shoppers</a:t>
            </a:r>
          </a:p>
        </p:txBody>
      </p:sp>
    </p:spTree>
    <p:extLst>
      <p:ext uri="{BB962C8B-B14F-4D97-AF65-F5344CB8AC3E}">
        <p14:creationId xmlns:p14="http://schemas.microsoft.com/office/powerpoint/2010/main" val="18339661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8" name="Rectangle 507"/>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857250"/>
            <a:ext cx="9144000" cy="5143500"/>
          </a:xfrm>
          <a:prstGeom prst="rect">
            <a:avLst/>
          </a:prstGeom>
          <a:solidFill>
            <a:schemeClr val="bg1"/>
          </a:solidFill>
          <a:ln>
            <a:noFill/>
          </a:ln>
          <a:effectLst/>
        </p:spPr>
      </p:sp>
      <p:sp>
        <p:nvSpPr>
          <p:cNvPr id="128" name="Freeform 15"/>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857250"/>
            <a:ext cx="7306952" cy="5143500"/>
          </a:xfrm>
          <a:custGeom>
            <a:avLst/>
            <a:gdLst>
              <a:gd name="connsiteX0" fmla="*/ 0 w 9742603"/>
              <a:gd name="connsiteY0" fmla="*/ 0 h 6858000"/>
              <a:gd name="connsiteX1" fmla="*/ 152400 w 9742603"/>
              <a:gd name="connsiteY1" fmla="*/ 0 h 6858000"/>
              <a:gd name="connsiteX2" fmla="*/ 6566449 w 9742603"/>
              <a:gd name="connsiteY2" fmla="*/ 0 h 6858000"/>
              <a:gd name="connsiteX3" fmla="*/ 9742603 w 9742603"/>
              <a:gd name="connsiteY3" fmla="*/ 6858000 h 6858000"/>
              <a:gd name="connsiteX4" fmla="*/ 152400 w 9742603"/>
              <a:gd name="connsiteY4" fmla="*/ 6858000 h 6858000"/>
              <a:gd name="connsiteX5" fmla="*/ 0 w 9742603"/>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42603" h="6858000">
                <a:moveTo>
                  <a:pt x="0" y="0"/>
                </a:moveTo>
                <a:lnTo>
                  <a:pt x="152400" y="0"/>
                </a:lnTo>
                <a:lnTo>
                  <a:pt x="6566449" y="0"/>
                </a:lnTo>
                <a:lnTo>
                  <a:pt x="9742603" y="6858000"/>
                </a:lnTo>
                <a:lnTo>
                  <a:pt x="152400" y="6858000"/>
                </a:lnTo>
                <a:lnTo>
                  <a:pt x="0" y="6858000"/>
                </a:lnTo>
                <a:close/>
              </a:path>
            </a:pathLst>
          </a:custGeom>
          <a:solidFill>
            <a:schemeClr val="tx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800" fontAlgn="auto">
              <a:spcBef>
                <a:spcPts val="0"/>
              </a:spcBef>
              <a:spcAft>
                <a:spcPts val="0"/>
              </a:spcAft>
            </a:pPr>
            <a:endParaRPr lang="en-US" sz="1350" b="0">
              <a:solidFill>
                <a:prstClr val="white"/>
              </a:solidFill>
              <a:latin typeface="Calibri" panose="020F0502020204030204"/>
            </a:endParaRPr>
          </a:p>
        </p:txBody>
      </p:sp>
      <p:sp>
        <p:nvSpPr>
          <p:cNvPr id="130" name="Freeform 11"/>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57250"/>
            <a:ext cx="7035252" cy="5143500"/>
          </a:xfrm>
          <a:custGeom>
            <a:avLst/>
            <a:gdLst>
              <a:gd name="connsiteX0" fmla="*/ 0 w 9380336"/>
              <a:gd name="connsiteY0" fmla="*/ 0 h 6858000"/>
              <a:gd name="connsiteX1" fmla="*/ 6204182 w 9380336"/>
              <a:gd name="connsiteY1" fmla="*/ 0 h 6858000"/>
              <a:gd name="connsiteX2" fmla="*/ 9380336 w 9380336"/>
              <a:gd name="connsiteY2" fmla="*/ 6858000 h 6858000"/>
              <a:gd name="connsiteX3" fmla="*/ 0 w 938033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9380336" h="6858000">
                <a:moveTo>
                  <a:pt x="0" y="0"/>
                </a:moveTo>
                <a:lnTo>
                  <a:pt x="6204182" y="0"/>
                </a:lnTo>
                <a:lnTo>
                  <a:pt x="9380336" y="6858000"/>
                </a:lnTo>
                <a:lnTo>
                  <a:pt x="0" y="685800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800" fontAlgn="auto">
              <a:spcBef>
                <a:spcPts val="0"/>
              </a:spcBef>
              <a:spcAft>
                <a:spcPts val="0"/>
              </a:spcAft>
            </a:pPr>
            <a:endParaRPr lang="en-US" sz="1350" b="0">
              <a:solidFill>
                <a:prstClr val="white"/>
              </a:solidFill>
              <a:latin typeface="Calibri" panose="020F0502020204030204"/>
            </a:endParaRPr>
          </a:p>
        </p:txBody>
      </p:sp>
      <p:pic>
        <p:nvPicPr>
          <p:cNvPr id="18" name="Picture 6" descr="Image result for 343 studios games logo png"/>
          <p:cNvPicPr>
            <a:picLocks noChangeAspect="1" noChangeArrowheads="1"/>
          </p:cNvPicPr>
          <p:nvPr/>
        </p:nvPicPr>
        <p:blipFill rotWithShape="1">
          <a:blip r:embed="rId3" cstate="hqprint">
            <a:extLst>
              <a:ext uri="{28A0092B-C50C-407E-A947-70E740481C1C}">
                <a14:useLocalDpi xmlns:a14="http://schemas.microsoft.com/office/drawing/2010/main" val="0"/>
              </a:ext>
            </a:extLst>
          </a:blip>
          <a:srcRect/>
          <a:stretch/>
        </p:blipFill>
        <p:spPr bwMode="auto">
          <a:xfrm>
            <a:off x="6700044" y="3449075"/>
            <a:ext cx="2202657" cy="986542"/>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Gears of War logo.PNG">
            <a:extLst>
              <a:ext uri="{FF2B5EF4-FFF2-40B4-BE49-F238E27FC236}">
                <a16:creationId xmlns:a16="http://schemas.microsoft.com/office/drawing/2014/main" id="{83B576F7-72EE-4A75-BCF7-678CCFE4C6F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a:stretch/>
        </p:blipFill>
        <p:spPr bwMode="auto">
          <a:xfrm>
            <a:off x="7246384" y="4670651"/>
            <a:ext cx="1656315" cy="866676"/>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Image result for next games logo png"/>
          <p:cNvPicPr>
            <a:picLocks noChangeAspect="1" noChangeArrowheads="1"/>
          </p:cNvPicPr>
          <p:nvPr/>
        </p:nvPicPr>
        <p:blipFill rotWithShape="1">
          <a:blip r:embed="rId5">
            <a:extLst>
              <a:ext uri="{28A0092B-C50C-407E-A947-70E740481C1C}">
                <a14:useLocalDpi xmlns:a14="http://schemas.microsoft.com/office/drawing/2010/main" val="0"/>
              </a:ext>
            </a:extLst>
          </a:blip>
          <a:srcRect/>
          <a:stretch/>
        </p:blipFill>
        <p:spPr bwMode="auto">
          <a:xfrm>
            <a:off x="5650392" y="1236897"/>
            <a:ext cx="3252309" cy="764292"/>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Image result for xbox live logo png"/>
          <p:cNvPicPr>
            <a:picLocks noChangeAspect="1" noChangeArrowheads="1"/>
          </p:cNvPicPr>
          <p:nvPr/>
        </p:nvPicPr>
        <p:blipFill rotWithShape="1">
          <a:blip r:embed="rId6" cstate="hqprint">
            <a:extLst>
              <a:ext uri="{28A0092B-C50C-407E-A947-70E740481C1C}">
                <a14:useLocalDpi xmlns:a14="http://schemas.microsoft.com/office/drawing/2010/main" val="0"/>
              </a:ext>
            </a:extLst>
          </a:blip>
          <a:srcRect/>
          <a:stretch/>
        </p:blipFill>
        <p:spPr bwMode="auto">
          <a:xfrm>
            <a:off x="6175376" y="2313631"/>
            <a:ext cx="2631336" cy="934124"/>
          </a:xfrm>
          <a:prstGeom prst="rect">
            <a:avLst/>
          </a:prstGeom>
          <a:noFill/>
          <a:extLst>
            <a:ext uri="{909E8E84-426E-40DD-AFC4-6F175D3DCCD1}">
              <a14:hiddenFill xmlns:a14="http://schemas.microsoft.com/office/drawing/2010/main">
                <a:solidFill>
                  <a:srgbClr val="FFFFFF"/>
                </a:solidFill>
              </a14:hiddenFill>
            </a:ext>
          </a:extLst>
        </p:spPr>
      </p:pic>
      <p:sp>
        <p:nvSpPr>
          <p:cNvPr id="498" name="Title 1"/>
          <p:cNvSpPr txBox="1">
            <a:spLocks/>
          </p:cNvSpPr>
          <p:nvPr/>
        </p:nvSpPr>
        <p:spPr>
          <a:xfrm>
            <a:off x="628650" y="1131094"/>
            <a:ext cx="3893344" cy="994172"/>
          </a:xfrm>
          <a:prstGeom prst="rect">
            <a:avLst/>
          </a:prstGeom>
        </p:spPr>
        <p:txBody>
          <a:bodyPr vert="horz" lIns="68580" tIns="34290" rIns="68580" bIns="34290" rtlCol="0" anchor="ctr">
            <a:norm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685800" fontAlgn="auto">
              <a:spcAft>
                <a:spcPts val="450"/>
              </a:spcAft>
            </a:pPr>
            <a:r>
              <a:rPr lang="en-US" sz="3300" spc="-77">
                <a:solidFill>
                  <a:prstClr val="white"/>
                </a:solidFill>
                <a:latin typeface="Calibri Light" panose="020F0302020204030204"/>
              </a:rPr>
              <a:t>Multiplayer Gaming</a:t>
            </a:r>
          </a:p>
        </p:txBody>
      </p:sp>
      <p:sp>
        <p:nvSpPr>
          <p:cNvPr id="499" name="TextBox 498"/>
          <p:cNvSpPr txBox="1"/>
          <p:nvPr/>
        </p:nvSpPr>
        <p:spPr>
          <a:xfrm>
            <a:off x="628650" y="2373187"/>
            <a:ext cx="4280674" cy="3116785"/>
          </a:xfrm>
          <a:prstGeom prst="rect">
            <a:avLst/>
          </a:prstGeom>
        </p:spPr>
        <p:txBody>
          <a:bodyPr vert="horz" lIns="68580" tIns="34290" rIns="68580" bIns="34290" rtlCol="0">
            <a:normAutofit/>
          </a:bodyPr>
          <a:lstStyle/>
          <a:p>
            <a:pPr indent="-171450" defTabSz="685800" fontAlgn="auto">
              <a:lnSpc>
                <a:spcPct val="90000"/>
              </a:lnSpc>
              <a:spcBef>
                <a:spcPts val="0"/>
              </a:spcBef>
              <a:spcAft>
                <a:spcPts val="450"/>
              </a:spcAft>
              <a:buFont typeface="Arial" panose="020B0604020202020204" pitchFamily="34" charset="0"/>
              <a:buChar char="•"/>
            </a:pPr>
            <a:r>
              <a:rPr lang="en-US" sz="1425" dirty="0">
                <a:solidFill>
                  <a:prstClr val="white"/>
                </a:solidFill>
                <a:latin typeface="Calibri" panose="020F0502020204030204"/>
                <a:cs typeface="+mn-cs"/>
              </a:rPr>
              <a:t>Business Needs:</a:t>
            </a:r>
            <a:endParaRPr lang="en-US" sz="1425">
              <a:solidFill>
                <a:prstClr val="white"/>
              </a:solidFill>
              <a:latin typeface="Calibri" panose="020F0502020204030204"/>
              <a:cs typeface="+mn-cs"/>
            </a:endParaRPr>
          </a:p>
          <a:p>
            <a:pPr indent="-171450" defTabSz="685800" fontAlgn="auto">
              <a:lnSpc>
                <a:spcPct val="90000"/>
              </a:lnSpc>
              <a:spcBef>
                <a:spcPts val="0"/>
              </a:spcBef>
              <a:spcAft>
                <a:spcPts val="450"/>
              </a:spcAft>
              <a:buFont typeface="Arial" panose="020B0604020202020204" pitchFamily="34" charset="0"/>
              <a:buChar char="•"/>
            </a:pPr>
            <a:endParaRPr lang="en-US" sz="1425" b="0">
              <a:solidFill>
                <a:prstClr val="white"/>
              </a:solidFill>
              <a:latin typeface="Calibri" panose="020F0502020204030204"/>
              <a:cs typeface="+mn-cs"/>
            </a:endParaRPr>
          </a:p>
          <a:p>
            <a:pPr marL="257175" indent="-171450" defTabSz="685800" fontAlgn="auto">
              <a:lnSpc>
                <a:spcPct val="90000"/>
              </a:lnSpc>
              <a:spcBef>
                <a:spcPts val="0"/>
              </a:spcBef>
              <a:spcAft>
                <a:spcPts val="450"/>
              </a:spcAft>
              <a:buFont typeface="Arial" panose="020B0604020202020204" pitchFamily="34" charset="0"/>
              <a:buChar char="•"/>
            </a:pPr>
            <a:r>
              <a:rPr lang="en-US" sz="1425" b="0" dirty="0">
                <a:solidFill>
                  <a:prstClr val="white"/>
                </a:solidFill>
                <a:latin typeface="Calibri" panose="020F0502020204030204"/>
                <a:cs typeface="+mn-cs"/>
              </a:rPr>
              <a:t>Elastic scale to handle </a:t>
            </a:r>
            <a:r>
              <a:rPr lang="en-US" sz="1425" b="0">
                <a:solidFill>
                  <a:prstClr val="white"/>
                </a:solidFill>
                <a:latin typeface="Calibri" panose="020F0502020204030204"/>
                <a:cs typeface="+mn-cs"/>
              </a:rPr>
              <a:t>bursty</a:t>
            </a:r>
            <a:r>
              <a:rPr lang="en-US" sz="1425" b="0" dirty="0">
                <a:solidFill>
                  <a:prstClr val="white"/>
                </a:solidFill>
                <a:latin typeface="Calibri" panose="020F0502020204030204"/>
                <a:cs typeface="+mn-cs"/>
              </a:rPr>
              <a:t> traffic on day </a:t>
            </a:r>
            <a:br>
              <a:rPr lang="en-US" sz="1425" b="0" dirty="0">
                <a:solidFill>
                  <a:prstClr val="white"/>
                </a:solidFill>
                <a:latin typeface="Calibri" panose="020F0502020204030204"/>
                <a:cs typeface="+mn-cs"/>
              </a:rPr>
            </a:br>
            <a:endParaRPr lang="en-US" sz="1425" b="0">
              <a:solidFill>
                <a:prstClr val="white"/>
              </a:solidFill>
              <a:latin typeface="Calibri" panose="020F0502020204030204"/>
              <a:cs typeface="+mn-cs"/>
            </a:endParaRPr>
          </a:p>
          <a:p>
            <a:pPr marL="257175" indent="-171450" defTabSz="685800" fontAlgn="auto">
              <a:lnSpc>
                <a:spcPct val="90000"/>
              </a:lnSpc>
              <a:spcBef>
                <a:spcPts val="0"/>
              </a:spcBef>
              <a:spcAft>
                <a:spcPts val="450"/>
              </a:spcAft>
              <a:buFont typeface="Arial" panose="020B0604020202020204" pitchFamily="34" charset="0"/>
              <a:buChar char="•"/>
            </a:pPr>
            <a:r>
              <a:rPr lang="en-US" sz="1425" b="0" dirty="0">
                <a:solidFill>
                  <a:prstClr val="white"/>
                </a:solidFill>
                <a:latin typeface="Calibri" panose="020F0502020204030204"/>
                <a:cs typeface="+mn-cs"/>
              </a:rPr>
              <a:t>Low-latency queries to support responsive gameplay for a global user-base</a:t>
            </a:r>
            <a:endParaRPr lang="en-US" sz="1425" b="0" i="1">
              <a:solidFill>
                <a:prstClr val="white"/>
              </a:solidFill>
              <a:latin typeface="Calibri" panose="020F0502020204030204"/>
              <a:cs typeface="+mn-cs"/>
            </a:endParaRPr>
          </a:p>
          <a:p>
            <a:pPr indent="-171450" defTabSz="685800" fontAlgn="auto">
              <a:lnSpc>
                <a:spcPct val="90000"/>
              </a:lnSpc>
              <a:spcBef>
                <a:spcPts val="0"/>
              </a:spcBef>
              <a:spcAft>
                <a:spcPts val="450"/>
              </a:spcAft>
              <a:buFont typeface="Arial" panose="020B0604020202020204" pitchFamily="34" charset="0"/>
              <a:buChar char="•"/>
            </a:pPr>
            <a:endParaRPr lang="en-US" sz="1425" b="0">
              <a:solidFill>
                <a:prstClr val="white"/>
              </a:solidFill>
              <a:latin typeface="Calibri" panose="020F0502020204030204"/>
              <a:cs typeface="+mn-cs"/>
            </a:endParaRPr>
          </a:p>
          <a:p>
            <a:pPr marL="257175" indent="-171450" defTabSz="685800" fontAlgn="auto">
              <a:lnSpc>
                <a:spcPct val="90000"/>
              </a:lnSpc>
              <a:spcBef>
                <a:spcPts val="0"/>
              </a:spcBef>
              <a:spcAft>
                <a:spcPts val="450"/>
              </a:spcAft>
              <a:buFont typeface="Arial" panose="020B0604020202020204" pitchFamily="34" charset="0"/>
              <a:buChar char="•"/>
            </a:pPr>
            <a:r>
              <a:rPr lang="en-US" sz="1425" b="0" dirty="0">
                <a:solidFill>
                  <a:prstClr val="white"/>
                </a:solidFill>
                <a:latin typeface="Calibri" panose="020F0502020204030204"/>
                <a:cs typeface="+mn-cs"/>
              </a:rPr>
              <a:t>Schema-agnostic storage and indexing allows teams to iterate quickly to fit a demanding ship schedule</a:t>
            </a:r>
            <a:endParaRPr lang="en-US" sz="1425" b="0">
              <a:solidFill>
                <a:prstClr val="white"/>
              </a:solidFill>
              <a:latin typeface="Calibri" panose="020F0502020204030204"/>
              <a:cs typeface="+mn-cs"/>
            </a:endParaRPr>
          </a:p>
          <a:p>
            <a:pPr marL="257175" indent="-171450" defTabSz="685800" fontAlgn="auto">
              <a:lnSpc>
                <a:spcPct val="90000"/>
              </a:lnSpc>
              <a:spcBef>
                <a:spcPts val="0"/>
              </a:spcBef>
              <a:spcAft>
                <a:spcPts val="450"/>
              </a:spcAft>
              <a:buFont typeface="Arial" panose="020B0604020202020204" pitchFamily="34" charset="0"/>
              <a:buChar char="•"/>
            </a:pPr>
            <a:endParaRPr lang="en-US" sz="1425" b="0" i="1">
              <a:solidFill>
                <a:prstClr val="white"/>
              </a:solidFill>
              <a:latin typeface="Calibri" panose="020F0502020204030204"/>
              <a:cs typeface="+mn-cs"/>
            </a:endParaRPr>
          </a:p>
          <a:p>
            <a:pPr marL="257175" indent="-171450" defTabSz="685800" fontAlgn="auto">
              <a:lnSpc>
                <a:spcPct val="90000"/>
              </a:lnSpc>
              <a:spcBef>
                <a:spcPts val="0"/>
              </a:spcBef>
              <a:spcAft>
                <a:spcPts val="450"/>
              </a:spcAft>
              <a:buFont typeface="Arial" panose="020B0604020202020204" pitchFamily="34" charset="0"/>
              <a:buChar char="•"/>
            </a:pPr>
            <a:r>
              <a:rPr lang="en-US" sz="1425" b="0" dirty="0">
                <a:solidFill>
                  <a:prstClr val="white"/>
                </a:solidFill>
                <a:latin typeface="Calibri" panose="020F0502020204030204"/>
                <a:cs typeface="+mn-cs"/>
              </a:rPr>
              <a:t>Change-feeds to support leaderboards and social gameplay</a:t>
            </a:r>
            <a:endParaRPr lang="en-US" sz="1425" b="0">
              <a:solidFill>
                <a:prstClr val="white"/>
              </a:solidFill>
              <a:latin typeface="Calibri" panose="020F0502020204030204"/>
              <a:cs typeface="+mn-cs"/>
            </a:endParaRPr>
          </a:p>
        </p:txBody>
      </p:sp>
    </p:spTree>
    <p:extLst>
      <p:ext uri="{BB962C8B-B14F-4D97-AF65-F5344CB8AC3E}">
        <p14:creationId xmlns:p14="http://schemas.microsoft.com/office/powerpoint/2010/main" val="1424767359"/>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itle 1"/>
          <p:cNvSpPr txBox="1">
            <a:spLocks/>
          </p:cNvSpPr>
          <p:nvPr/>
        </p:nvSpPr>
        <p:spPr>
          <a:xfrm>
            <a:off x="198005" y="146969"/>
            <a:ext cx="8747990" cy="675159"/>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699557" fontAlgn="auto">
              <a:spcAft>
                <a:spcPts val="0"/>
              </a:spcAft>
            </a:pPr>
            <a:r>
              <a:rPr lang="en-US" sz="3300" spc="-77" dirty="0">
                <a:solidFill>
                  <a:prstClr val="black"/>
                </a:solidFill>
                <a:latin typeface="Segoe UI Light" panose="020B0502040204020203" pitchFamily="34" charset="0"/>
                <a:cs typeface="Segoe UI Light" panose="020B0502040204020203" pitchFamily="34" charset="0"/>
              </a:rPr>
              <a:t>Multiplayer Gaming</a:t>
            </a:r>
          </a:p>
        </p:txBody>
      </p:sp>
      <p:grpSp>
        <p:nvGrpSpPr>
          <p:cNvPr id="21" name="Group 20"/>
          <p:cNvGrpSpPr>
            <a:grpSpLocks noChangeAspect="1"/>
          </p:cNvGrpSpPr>
          <p:nvPr/>
        </p:nvGrpSpPr>
        <p:grpSpPr>
          <a:xfrm>
            <a:off x="282248" y="1024656"/>
            <a:ext cx="8944881" cy="4768819"/>
            <a:chOff x="2347142" y="1791050"/>
            <a:chExt cx="6727371" cy="3587983"/>
          </a:xfrm>
        </p:grpSpPr>
        <p:cxnSp>
          <p:nvCxnSpPr>
            <p:cNvPr id="5" name="Straight Arrow Connector 4"/>
            <p:cNvCxnSpPr/>
            <p:nvPr/>
          </p:nvCxnSpPr>
          <p:spPr>
            <a:xfrm flipV="1">
              <a:off x="5625136" y="3261544"/>
              <a:ext cx="604309" cy="4029"/>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71532" y="3015949"/>
              <a:ext cx="623013" cy="623013"/>
            </a:xfrm>
            <a:prstGeom prst="rect">
              <a:avLst/>
            </a:prstGeom>
          </p:spPr>
        </p:pic>
        <p:cxnSp>
          <p:nvCxnSpPr>
            <p:cNvPr id="15" name="Straight Arrow Connector 14"/>
            <p:cNvCxnSpPr>
              <a:cxnSpLocks/>
            </p:cNvCxnSpPr>
            <p:nvPr/>
          </p:nvCxnSpPr>
          <p:spPr>
            <a:xfrm>
              <a:off x="2934895" y="3299464"/>
              <a:ext cx="418413" cy="0"/>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32138" y="1791050"/>
              <a:ext cx="623013" cy="623013"/>
            </a:xfrm>
            <a:prstGeom prst="rect">
              <a:avLst/>
            </a:prstGeom>
          </p:spPr>
        </p:pic>
        <p:cxnSp>
          <p:nvCxnSpPr>
            <p:cNvPr id="27" name="Straight Arrow Connector 26"/>
            <p:cNvCxnSpPr>
              <a:cxnSpLocks/>
            </p:cNvCxnSpPr>
            <p:nvPr/>
          </p:nvCxnSpPr>
          <p:spPr>
            <a:xfrm>
              <a:off x="5237190" y="2112162"/>
              <a:ext cx="992254" cy="0"/>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8" name="Straight Connector 27"/>
            <p:cNvCxnSpPr>
              <a:cxnSpLocks/>
            </p:cNvCxnSpPr>
            <p:nvPr/>
          </p:nvCxnSpPr>
          <p:spPr>
            <a:xfrm>
              <a:off x="5229907" y="2102556"/>
              <a:ext cx="0" cy="759630"/>
            </a:xfrm>
            <a:prstGeom prst="line">
              <a:avLst/>
            </a:prstGeom>
          </p:spPr>
          <p:style>
            <a:lnRef idx="1">
              <a:schemeClr val="accent3"/>
            </a:lnRef>
            <a:fillRef idx="0">
              <a:schemeClr val="accent3"/>
            </a:fillRef>
            <a:effectRef idx="0">
              <a:schemeClr val="accent3"/>
            </a:effectRef>
            <a:fontRef idx="minor">
              <a:schemeClr val="tx1"/>
            </a:fontRef>
          </p:style>
        </p:cxnSp>
        <p:pic>
          <p:nvPicPr>
            <p:cNvPr id="37" name="Picture 3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04781" y="2970018"/>
              <a:ext cx="623013" cy="623013"/>
            </a:xfrm>
            <a:prstGeom prst="rect">
              <a:avLst/>
            </a:prstGeom>
          </p:spPr>
        </p:pic>
        <p:pic>
          <p:nvPicPr>
            <p:cNvPr id="39" name="Picture 3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32138" y="4225755"/>
              <a:ext cx="623013" cy="623013"/>
            </a:xfrm>
            <a:prstGeom prst="rect">
              <a:avLst/>
            </a:prstGeom>
          </p:spPr>
        </p:pic>
        <p:cxnSp>
          <p:nvCxnSpPr>
            <p:cNvPr id="41" name="Straight Connector 40"/>
            <p:cNvCxnSpPr/>
            <p:nvPr/>
          </p:nvCxnSpPr>
          <p:spPr>
            <a:xfrm>
              <a:off x="6647887" y="3653952"/>
              <a:ext cx="0" cy="467320"/>
            </a:xfrm>
            <a:prstGeom prst="line">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44" name="Picture 4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066050" y="4256461"/>
              <a:ext cx="623013" cy="623013"/>
            </a:xfrm>
            <a:prstGeom prst="rect">
              <a:avLst/>
            </a:prstGeom>
          </p:spPr>
        </p:pic>
        <p:cxnSp>
          <p:nvCxnSpPr>
            <p:cNvPr id="49" name="Straight Arrow Connector 48"/>
            <p:cNvCxnSpPr>
              <a:cxnSpLocks/>
            </p:cNvCxnSpPr>
            <p:nvPr/>
          </p:nvCxnSpPr>
          <p:spPr>
            <a:xfrm>
              <a:off x="4319810" y="3282105"/>
              <a:ext cx="460564" cy="0"/>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pSp>
          <p:nvGrpSpPr>
            <p:cNvPr id="69" name="Group 68"/>
            <p:cNvGrpSpPr>
              <a:grpSpLocks noChangeAspect="1"/>
            </p:cNvGrpSpPr>
            <p:nvPr/>
          </p:nvGrpSpPr>
          <p:grpSpPr bwMode="auto">
            <a:xfrm>
              <a:off x="2347142" y="2950037"/>
              <a:ext cx="422084" cy="764315"/>
              <a:chOff x="5616" y="3080"/>
              <a:chExt cx="333" cy="603"/>
            </a:xfrm>
          </p:grpSpPr>
          <p:sp>
            <p:nvSpPr>
              <p:cNvPr id="70" name="AutoShape 3"/>
              <p:cNvSpPr>
                <a:spLocks noChangeAspect="1" noChangeArrowheads="1" noTextEdit="1"/>
              </p:cNvSpPr>
              <p:nvPr/>
            </p:nvSpPr>
            <p:spPr bwMode="auto">
              <a:xfrm>
                <a:off x="5616" y="3080"/>
                <a:ext cx="333" cy="6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699557" fontAlgn="auto">
                  <a:spcBef>
                    <a:spcPts val="0"/>
                  </a:spcBef>
                  <a:spcAft>
                    <a:spcPts val="0"/>
                  </a:spcAft>
                </a:pPr>
                <a:endParaRPr lang="en-US" sz="1350" b="0">
                  <a:solidFill>
                    <a:prstClr val="black"/>
                  </a:solidFill>
                  <a:latin typeface="Calibri" panose="020F0502020204030204"/>
                </a:endParaRPr>
              </a:p>
            </p:txBody>
          </p:sp>
          <p:sp>
            <p:nvSpPr>
              <p:cNvPr id="71" name="Freeform 70"/>
              <p:cNvSpPr>
                <a:spLocks/>
              </p:cNvSpPr>
              <p:nvPr/>
            </p:nvSpPr>
            <p:spPr bwMode="auto">
              <a:xfrm>
                <a:off x="5619" y="3083"/>
                <a:ext cx="330" cy="597"/>
              </a:xfrm>
              <a:custGeom>
                <a:avLst/>
                <a:gdLst>
                  <a:gd name="T0" fmla="*/ 107 w 107"/>
                  <a:gd name="T1" fmla="*/ 188 h 196"/>
                  <a:gd name="T2" fmla="*/ 99 w 107"/>
                  <a:gd name="T3" fmla="*/ 196 h 196"/>
                  <a:gd name="T4" fmla="*/ 8 w 107"/>
                  <a:gd name="T5" fmla="*/ 196 h 196"/>
                  <a:gd name="T6" fmla="*/ 0 w 107"/>
                  <a:gd name="T7" fmla="*/ 188 h 196"/>
                  <a:gd name="T8" fmla="*/ 0 w 107"/>
                  <a:gd name="T9" fmla="*/ 8 h 196"/>
                  <a:gd name="T10" fmla="*/ 8 w 107"/>
                  <a:gd name="T11" fmla="*/ 0 h 196"/>
                  <a:gd name="T12" fmla="*/ 99 w 107"/>
                  <a:gd name="T13" fmla="*/ 0 h 196"/>
                  <a:gd name="T14" fmla="*/ 107 w 107"/>
                  <a:gd name="T15" fmla="*/ 8 h 196"/>
                  <a:gd name="T16" fmla="*/ 107 w 107"/>
                  <a:gd name="T17" fmla="*/ 188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7" h="196">
                    <a:moveTo>
                      <a:pt x="107" y="188"/>
                    </a:moveTo>
                    <a:cubicBezTo>
                      <a:pt x="107" y="192"/>
                      <a:pt x="104" y="196"/>
                      <a:pt x="99" y="196"/>
                    </a:cubicBezTo>
                    <a:cubicBezTo>
                      <a:pt x="8" y="196"/>
                      <a:pt x="8" y="196"/>
                      <a:pt x="8" y="196"/>
                    </a:cubicBezTo>
                    <a:cubicBezTo>
                      <a:pt x="3" y="196"/>
                      <a:pt x="0" y="192"/>
                      <a:pt x="0" y="188"/>
                    </a:cubicBezTo>
                    <a:cubicBezTo>
                      <a:pt x="0" y="8"/>
                      <a:pt x="0" y="8"/>
                      <a:pt x="0" y="8"/>
                    </a:cubicBezTo>
                    <a:cubicBezTo>
                      <a:pt x="0" y="4"/>
                      <a:pt x="3" y="0"/>
                      <a:pt x="8" y="0"/>
                    </a:cubicBezTo>
                    <a:cubicBezTo>
                      <a:pt x="99" y="0"/>
                      <a:pt x="99" y="0"/>
                      <a:pt x="99" y="0"/>
                    </a:cubicBezTo>
                    <a:cubicBezTo>
                      <a:pt x="104" y="0"/>
                      <a:pt x="107" y="4"/>
                      <a:pt x="107" y="8"/>
                    </a:cubicBezTo>
                    <a:lnTo>
                      <a:pt x="107" y="188"/>
                    </a:lnTo>
                    <a:close/>
                  </a:path>
                </a:pathLst>
              </a:custGeom>
              <a:solidFill>
                <a:srgbClr val="FFFFFF"/>
              </a:solidFill>
              <a:ln w="3175">
                <a:solidFill>
                  <a:srgbClr val="000000"/>
                </a:solidFill>
                <a:round/>
                <a:headEnd/>
                <a:tailEnd/>
              </a:ln>
            </p:spPr>
            <p:txBody>
              <a:bodyPr vert="horz" wrap="square" lIns="68580" tIns="34290" rIns="68580" bIns="3429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699557" fontAlgn="auto">
                  <a:spcBef>
                    <a:spcPts val="0"/>
                  </a:spcBef>
                  <a:spcAft>
                    <a:spcPts val="0"/>
                  </a:spcAft>
                </a:pPr>
                <a:endParaRPr lang="en-US" sz="1350" b="0">
                  <a:solidFill>
                    <a:prstClr val="black"/>
                  </a:solidFill>
                  <a:latin typeface="Calibri" panose="020F0502020204030204"/>
                </a:endParaRPr>
              </a:p>
            </p:txBody>
          </p:sp>
          <p:sp>
            <p:nvSpPr>
              <p:cNvPr id="72" name="Rectangle 71"/>
              <p:cNvSpPr>
                <a:spLocks noChangeArrowheads="1"/>
              </p:cNvSpPr>
              <p:nvPr/>
            </p:nvSpPr>
            <p:spPr bwMode="auto">
              <a:xfrm>
                <a:off x="5635" y="3168"/>
                <a:ext cx="299" cy="42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699557" fontAlgn="auto">
                  <a:spcBef>
                    <a:spcPts val="0"/>
                  </a:spcBef>
                  <a:spcAft>
                    <a:spcPts val="0"/>
                  </a:spcAft>
                </a:pPr>
                <a:endParaRPr lang="en-US" sz="1350" b="0">
                  <a:solidFill>
                    <a:prstClr val="black"/>
                  </a:solidFill>
                  <a:latin typeface="Calibri" panose="020F0502020204030204"/>
                </a:endParaRPr>
              </a:p>
            </p:txBody>
          </p:sp>
          <p:sp>
            <p:nvSpPr>
              <p:cNvPr id="73" name="Freeform 72"/>
              <p:cNvSpPr>
                <a:spLocks/>
              </p:cNvSpPr>
              <p:nvPr/>
            </p:nvSpPr>
            <p:spPr bwMode="auto">
              <a:xfrm>
                <a:off x="5693" y="3117"/>
                <a:ext cx="182" cy="9"/>
              </a:xfrm>
              <a:custGeom>
                <a:avLst/>
                <a:gdLst>
                  <a:gd name="T0" fmla="*/ 59 w 59"/>
                  <a:gd name="T1" fmla="*/ 2 h 3"/>
                  <a:gd name="T2" fmla="*/ 58 w 59"/>
                  <a:gd name="T3" fmla="*/ 3 h 3"/>
                  <a:gd name="T4" fmla="*/ 1 w 59"/>
                  <a:gd name="T5" fmla="*/ 3 h 3"/>
                  <a:gd name="T6" fmla="*/ 0 w 59"/>
                  <a:gd name="T7" fmla="*/ 2 h 3"/>
                  <a:gd name="T8" fmla="*/ 0 w 59"/>
                  <a:gd name="T9" fmla="*/ 2 h 3"/>
                  <a:gd name="T10" fmla="*/ 1 w 59"/>
                  <a:gd name="T11" fmla="*/ 0 h 3"/>
                  <a:gd name="T12" fmla="*/ 58 w 59"/>
                  <a:gd name="T13" fmla="*/ 0 h 3"/>
                  <a:gd name="T14" fmla="*/ 59 w 59"/>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9" h="3">
                    <a:moveTo>
                      <a:pt x="59" y="2"/>
                    </a:moveTo>
                    <a:cubicBezTo>
                      <a:pt x="59" y="2"/>
                      <a:pt x="58" y="3"/>
                      <a:pt x="58" y="3"/>
                    </a:cubicBezTo>
                    <a:cubicBezTo>
                      <a:pt x="1" y="3"/>
                      <a:pt x="1" y="3"/>
                      <a:pt x="1" y="3"/>
                    </a:cubicBezTo>
                    <a:cubicBezTo>
                      <a:pt x="0" y="3"/>
                      <a:pt x="0" y="2"/>
                      <a:pt x="0" y="2"/>
                    </a:cubicBezTo>
                    <a:cubicBezTo>
                      <a:pt x="0" y="2"/>
                      <a:pt x="0" y="2"/>
                      <a:pt x="0" y="2"/>
                    </a:cubicBezTo>
                    <a:cubicBezTo>
                      <a:pt x="0" y="1"/>
                      <a:pt x="0" y="0"/>
                      <a:pt x="1" y="0"/>
                    </a:cubicBezTo>
                    <a:cubicBezTo>
                      <a:pt x="58" y="0"/>
                      <a:pt x="58" y="0"/>
                      <a:pt x="58" y="0"/>
                    </a:cubicBezTo>
                    <a:cubicBezTo>
                      <a:pt x="58" y="0"/>
                      <a:pt x="59" y="1"/>
                      <a:pt x="59" y="2"/>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699557" fontAlgn="auto">
                  <a:spcBef>
                    <a:spcPts val="0"/>
                  </a:spcBef>
                  <a:spcAft>
                    <a:spcPts val="0"/>
                  </a:spcAft>
                </a:pPr>
                <a:endParaRPr lang="en-US" sz="1350" b="0">
                  <a:solidFill>
                    <a:prstClr val="black"/>
                  </a:solidFill>
                  <a:latin typeface="Calibri" panose="020F0502020204030204"/>
                </a:endParaRPr>
              </a:p>
            </p:txBody>
          </p:sp>
          <p:sp>
            <p:nvSpPr>
              <p:cNvPr id="74" name="Freeform 73"/>
              <p:cNvSpPr>
                <a:spLocks/>
              </p:cNvSpPr>
              <p:nvPr/>
            </p:nvSpPr>
            <p:spPr bwMode="auto">
              <a:xfrm>
                <a:off x="5635" y="3628"/>
                <a:ext cx="34" cy="18"/>
              </a:xfrm>
              <a:custGeom>
                <a:avLst/>
                <a:gdLst>
                  <a:gd name="T0" fmla="*/ 11 w 11"/>
                  <a:gd name="T1" fmla="*/ 3 h 6"/>
                  <a:gd name="T2" fmla="*/ 8 w 11"/>
                  <a:gd name="T3" fmla="*/ 6 h 6"/>
                  <a:gd name="T4" fmla="*/ 3 w 11"/>
                  <a:gd name="T5" fmla="*/ 6 h 6"/>
                  <a:gd name="T6" fmla="*/ 0 w 11"/>
                  <a:gd name="T7" fmla="*/ 3 h 6"/>
                  <a:gd name="T8" fmla="*/ 0 w 11"/>
                  <a:gd name="T9" fmla="*/ 3 h 6"/>
                  <a:gd name="T10" fmla="*/ 3 w 11"/>
                  <a:gd name="T11" fmla="*/ 0 h 6"/>
                  <a:gd name="T12" fmla="*/ 8 w 11"/>
                  <a:gd name="T13" fmla="*/ 0 h 6"/>
                  <a:gd name="T14" fmla="*/ 11 w 11"/>
                  <a:gd name="T15" fmla="*/ 3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6">
                    <a:moveTo>
                      <a:pt x="11" y="3"/>
                    </a:moveTo>
                    <a:cubicBezTo>
                      <a:pt x="11" y="5"/>
                      <a:pt x="10" y="6"/>
                      <a:pt x="8" y="6"/>
                    </a:cubicBezTo>
                    <a:cubicBezTo>
                      <a:pt x="3" y="6"/>
                      <a:pt x="3" y="6"/>
                      <a:pt x="3" y="6"/>
                    </a:cubicBezTo>
                    <a:cubicBezTo>
                      <a:pt x="1" y="6"/>
                      <a:pt x="0" y="5"/>
                      <a:pt x="0" y="3"/>
                    </a:cubicBezTo>
                    <a:cubicBezTo>
                      <a:pt x="0" y="3"/>
                      <a:pt x="0" y="3"/>
                      <a:pt x="0" y="3"/>
                    </a:cubicBezTo>
                    <a:cubicBezTo>
                      <a:pt x="0" y="2"/>
                      <a:pt x="1" y="0"/>
                      <a:pt x="3" y="0"/>
                    </a:cubicBezTo>
                    <a:cubicBezTo>
                      <a:pt x="8" y="0"/>
                      <a:pt x="8" y="0"/>
                      <a:pt x="8" y="0"/>
                    </a:cubicBezTo>
                    <a:cubicBezTo>
                      <a:pt x="10" y="0"/>
                      <a:pt x="11" y="2"/>
                      <a:pt x="11" y="3"/>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699557" fontAlgn="auto">
                  <a:spcBef>
                    <a:spcPts val="0"/>
                  </a:spcBef>
                  <a:spcAft>
                    <a:spcPts val="0"/>
                  </a:spcAft>
                </a:pPr>
                <a:endParaRPr lang="en-US" sz="1350" b="0">
                  <a:solidFill>
                    <a:prstClr val="black"/>
                  </a:solidFill>
                  <a:latin typeface="Calibri" panose="020F0502020204030204"/>
                </a:endParaRPr>
              </a:p>
            </p:txBody>
          </p:sp>
          <p:sp>
            <p:nvSpPr>
              <p:cNvPr id="75" name="Freeform 74"/>
              <p:cNvSpPr>
                <a:spLocks/>
              </p:cNvSpPr>
              <p:nvPr/>
            </p:nvSpPr>
            <p:spPr bwMode="auto">
              <a:xfrm>
                <a:off x="5900" y="3628"/>
                <a:ext cx="34" cy="18"/>
              </a:xfrm>
              <a:custGeom>
                <a:avLst/>
                <a:gdLst>
                  <a:gd name="T0" fmla="*/ 11 w 11"/>
                  <a:gd name="T1" fmla="*/ 3 h 6"/>
                  <a:gd name="T2" fmla="*/ 8 w 11"/>
                  <a:gd name="T3" fmla="*/ 6 h 6"/>
                  <a:gd name="T4" fmla="*/ 3 w 11"/>
                  <a:gd name="T5" fmla="*/ 6 h 6"/>
                  <a:gd name="T6" fmla="*/ 0 w 11"/>
                  <a:gd name="T7" fmla="*/ 3 h 6"/>
                  <a:gd name="T8" fmla="*/ 0 w 11"/>
                  <a:gd name="T9" fmla="*/ 3 h 6"/>
                  <a:gd name="T10" fmla="*/ 3 w 11"/>
                  <a:gd name="T11" fmla="*/ 0 h 6"/>
                  <a:gd name="T12" fmla="*/ 8 w 11"/>
                  <a:gd name="T13" fmla="*/ 0 h 6"/>
                  <a:gd name="T14" fmla="*/ 11 w 11"/>
                  <a:gd name="T15" fmla="*/ 3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6">
                    <a:moveTo>
                      <a:pt x="11" y="3"/>
                    </a:moveTo>
                    <a:cubicBezTo>
                      <a:pt x="11" y="5"/>
                      <a:pt x="9" y="6"/>
                      <a:pt x="8" y="6"/>
                    </a:cubicBezTo>
                    <a:cubicBezTo>
                      <a:pt x="3" y="6"/>
                      <a:pt x="3" y="6"/>
                      <a:pt x="3" y="6"/>
                    </a:cubicBezTo>
                    <a:cubicBezTo>
                      <a:pt x="1" y="6"/>
                      <a:pt x="0" y="5"/>
                      <a:pt x="0" y="3"/>
                    </a:cubicBezTo>
                    <a:cubicBezTo>
                      <a:pt x="0" y="3"/>
                      <a:pt x="0" y="3"/>
                      <a:pt x="0" y="3"/>
                    </a:cubicBezTo>
                    <a:cubicBezTo>
                      <a:pt x="0" y="2"/>
                      <a:pt x="1" y="0"/>
                      <a:pt x="3" y="0"/>
                    </a:cubicBezTo>
                    <a:cubicBezTo>
                      <a:pt x="8" y="0"/>
                      <a:pt x="8" y="0"/>
                      <a:pt x="8" y="0"/>
                    </a:cubicBezTo>
                    <a:cubicBezTo>
                      <a:pt x="9" y="0"/>
                      <a:pt x="11" y="2"/>
                      <a:pt x="11" y="3"/>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699557" fontAlgn="auto">
                  <a:spcBef>
                    <a:spcPts val="0"/>
                  </a:spcBef>
                  <a:spcAft>
                    <a:spcPts val="0"/>
                  </a:spcAft>
                </a:pPr>
                <a:endParaRPr lang="en-US" sz="1350" b="0">
                  <a:solidFill>
                    <a:prstClr val="black"/>
                  </a:solidFill>
                  <a:latin typeface="Calibri" panose="020F0502020204030204"/>
                </a:endParaRPr>
              </a:p>
            </p:txBody>
          </p:sp>
          <p:sp>
            <p:nvSpPr>
              <p:cNvPr id="76" name="Freeform 75"/>
              <p:cNvSpPr>
                <a:spLocks/>
              </p:cNvSpPr>
              <p:nvPr/>
            </p:nvSpPr>
            <p:spPr bwMode="auto">
              <a:xfrm>
                <a:off x="5749" y="3619"/>
                <a:ext cx="71" cy="37"/>
              </a:xfrm>
              <a:custGeom>
                <a:avLst/>
                <a:gdLst>
                  <a:gd name="T0" fmla="*/ 23 w 23"/>
                  <a:gd name="T1" fmla="*/ 6 h 12"/>
                  <a:gd name="T2" fmla="*/ 17 w 23"/>
                  <a:gd name="T3" fmla="*/ 12 h 12"/>
                  <a:gd name="T4" fmla="*/ 6 w 23"/>
                  <a:gd name="T5" fmla="*/ 12 h 12"/>
                  <a:gd name="T6" fmla="*/ 0 w 23"/>
                  <a:gd name="T7" fmla="*/ 6 h 12"/>
                  <a:gd name="T8" fmla="*/ 0 w 23"/>
                  <a:gd name="T9" fmla="*/ 6 h 12"/>
                  <a:gd name="T10" fmla="*/ 6 w 23"/>
                  <a:gd name="T11" fmla="*/ 0 h 12"/>
                  <a:gd name="T12" fmla="*/ 17 w 23"/>
                  <a:gd name="T13" fmla="*/ 0 h 12"/>
                  <a:gd name="T14" fmla="*/ 23 w 23"/>
                  <a:gd name="T15" fmla="*/ 6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12">
                    <a:moveTo>
                      <a:pt x="23" y="6"/>
                    </a:moveTo>
                    <a:cubicBezTo>
                      <a:pt x="23" y="10"/>
                      <a:pt x="20" y="12"/>
                      <a:pt x="17" y="12"/>
                    </a:cubicBezTo>
                    <a:cubicBezTo>
                      <a:pt x="6" y="12"/>
                      <a:pt x="6" y="12"/>
                      <a:pt x="6" y="12"/>
                    </a:cubicBezTo>
                    <a:cubicBezTo>
                      <a:pt x="3" y="12"/>
                      <a:pt x="0" y="10"/>
                      <a:pt x="0" y="6"/>
                    </a:cubicBezTo>
                    <a:cubicBezTo>
                      <a:pt x="0" y="6"/>
                      <a:pt x="0" y="6"/>
                      <a:pt x="0" y="6"/>
                    </a:cubicBezTo>
                    <a:cubicBezTo>
                      <a:pt x="0" y="3"/>
                      <a:pt x="3" y="0"/>
                      <a:pt x="6" y="0"/>
                    </a:cubicBezTo>
                    <a:cubicBezTo>
                      <a:pt x="17" y="0"/>
                      <a:pt x="17" y="0"/>
                      <a:pt x="17" y="0"/>
                    </a:cubicBezTo>
                    <a:cubicBezTo>
                      <a:pt x="20" y="0"/>
                      <a:pt x="23" y="3"/>
                      <a:pt x="23" y="6"/>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699557" fontAlgn="auto">
                  <a:spcBef>
                    <a:spcPts val="0"/>
                  </a:spcBef>
                  <a:spcAft>
                    <a:spcPts val="0"/>
                  </a:spcAft>
                </a:pPr>
                <a:endParaRPr lang="en-US" sz="1350" b="0">
                  <a:solidFill>
                    <a:prstClr val="black"/>
                  </a:solidFill>
                  <a:latin typeface="Calibri" panose="020F0502020204030204"/>
                </a:endParaRPr>
              </a:p>
            </p:txBody>
          </p:sp>
        </p:grpSp>
        <p:sp>
          <p:nvSpPr>
            <p:cNvPr id="85" name="TextBox 84"/>
            <p:cNvSpPr txBox="1"/>
            <p:nvPr/>
          </p:nvSpPr>
          <p:spPr>
            <a:xfrm>
              <a:off x="6625876" y="3539248"/>
              <a:ext cx="1336338" cy="453048"/>
            </a:xfrm>
            <a:prstGeom prst="rect">
              <a:avLst/>
            </a:prstGeom>
            <a:noFill/>
          </p:spPr>
          <p:txBody>
            <a:bodyPr wrap="square" rtlCol="0">
              <a:spAutoFit/>
            </a:bodyPr>
            <a:lstStyle/>
            <a:p>
              <a:pPr algn="ctr" defTabSz="685800" fontAlgn="auto">
                <a:spcBef>
                  <a:spcPts val="0"/>
                </a:spcBef>
                <a:spcAft>
                  <a:spcPts val="0"/>
                </a:spcAft>
              </a:pPr>
              <a:r>
                <a:rPr lang="en-US" sz="825" b="0" dirty="0">
                  <a:solidFill>
                    <a:prstClr val="black"/>
                  </a:solidFill>
                  <a:latin typeface="Segoe UI Light" panose="020B0502040204020203" pitchFamily="34" charset="0"/>
                  <a:cs typeface="Segoe UI Light" panose="020B0502040204020203" pitchFamily="34" charset="0"/>
                </a:rPr>
                <a:t>Azure Cosmos DB</a:t>
              </a:r>
            </a:p>
            <a:p>
              <a:pPr algn="ctr" defTabSz="685800" fontAlgn="auto">
                <a:spcBef>
                  <a:spcPts val="0"/>
                </a:spcBef>
                <a:spcAft>
                  <a:spcPts val="0"/>
                </a:spcAft>
              </a:pPr>
              <a:r>
                <a:rPr lang="en-US" sz="825" b="0" dirty="0">
                  <a:solidFill>
                    <a:prstClr val="black"/>
                  </a:solidFill>
                  <a:latin typeface="Segoe UI Light" panose="020B0502040204020203" pitchFamily="34" charset="0"/>
                  <a:cs typeface="Segoe UI Light" panose="020B0502040204020203" pitchFamily="34" charset="0"/>
                </a:rPr>
                <a:t>(game database)</a:t>
              </a:r>
            </a:p>
          </p:txBody>
        </p:sp>
        <p:sp>
          <p:nvSpPr>
            <p:cNvPr id="86" name="TextBox 85"/>
            <p:cNvSpPr txBox="1"/>
            <p:nvPr/>
          </p:nvSpPr>
          <p:spPr>
            <a:xfrm>
              <a:off x="7825991" y="3602810"/>
              <a:ext cx="1174325" cy="619164"/>
            </a:xfrm>
            <a:prstGeom prst="rect">
              <a:avLst/>
            </a:prstGeom>
            <a:noFill/>
          </p:spPr>
          <p:txBody>
            <a:bodyPr wrap="square" rtlCol="0">
              <a:spAutoFit/>
            </a:bodyPr>
            <a:lstStyle/>
            <a:p>
              <a:pPr algn="ctr" defTabSz="685800" fontAlgn="auto">
                <a:spcBef>
                  <a:spcPts val="0"/>
                </a:spcBef>
                <a:spcAft>
                  <a:spcPts val="0"/>
                </a:spcAft>
              </a:pPr>
              <a:r>
                <a:rPr lang="en-US" sz="825" b="0" dirty="0">
                  <a:solidFill>
                    <a:prstClr val="black"/>
                  </a:solidFill>
                  <a:latin typeface="Segoe UI Light" panose="020B0502040204020203" pitchFamily="34" charset="0"/>
                  <a:cs typeface="Segoe UI Light" panose="020B0502040204020203" pitchFamily="34" charset="0"/>
                </a:rPr>
                <a:t>Azure HDInsight (game analytics)</a:t>
              </a:r>
            </a:p>
          </p:txBody>
        </p:sp>
        <p:sp>
          <p:nvSpPr>
            <p:cNvPr id="88" name="TextBox 87"/>
            <p:cNvSpPr txBox="1"/>
            <p:nvPr/>
          </p:nvSpPr>
          <p:spPr>
            <a:xfrm>
              <a:off x="6332138" y="2305937"/>
              <a:ext cx="855063" cy="453048"/>
            </a:xfrm>
            <a:prstGeom prst="rect">
              <a:avLst/>
            </a:prstGeom>
            <a:noFill/>
          </p:spPr>
          <p:txBody>
            <a:bodyPr wrap="square" rtlCol="0">
              <a:spAutoFit/>
            </a:bodyPr>
            <a:lstStyle/>
            <a:p>
              <a:pPr algn="ctr" defTabSz="685800" fontAlgn="auto">
                <a:spcBef>
                  <a:spcPts val="0"/>
                </a:spcBef>
                <a:spcAft>
                  <a:spcPts val="0"/>
                </a:spcAft>
              </a:pPr>
              <a:r>
                <a:rPr lang="en-US" sz="825" b="0" dirty="0">
                  <a:solidFill>
                    <a:prstClr val="black"/>
                  </a:solidFill>
                  <a:latin typeface="Segoe UI Light" panose="020B0502040204020203" pitchFamily="34" charset="0"/>
                  <a:cs typeface="Segoe UI Light" panose="020B0502040204020203" pitchFamily="34" charset="0"/>
                </a:rPr>
                <a:t>Azure CDN</a:t>
              </a:r>
            </a:p>
          </p:txBody>
        </p:sp>
        <p:sp>
          <p:nvSpPr>
            <p:cNvPr id="89" name="TextBox 88"/>
            <p:cNvSpPr txBox="1"/>
            <p:nvPr/>
          </p:nvSpPr>
          <p:spPr>
            <a:xfrm>
              <a:off x="4665790" y="3670563"/>
              <a:ext cx="1142802" cy="619164"/>
            </a:xfrm>
            <a:prstGeom prst="rect">
              <a:avLst/>
            </a:prstGeom>
            <a:noFill/>
          </p:spPr>
          <p:txBody>
            <a:bodyPr wrap="square" rtlCol="0">
              <a:spAutoFit/>
            </a:bodyPr>
            <a:lstStyle/>
            <a:p>
              <a:pPr algn="ctr" defTabSz="685800" fontAlgn="auto">
                <a:spcBef>
                  <a:spcPts val="0"/>
                </a:spcBef>
                <a:spcAft>
                  <a:spcPts val="0"/>
                </a:spcAft>
              </a:pPr>
              <a:r>
                <a:rPr lang="en-US" sz="825" b="0" dirty="0">
                  <a:solidFill>
                    <a:prstClr val="black"/>
                  </a:solidFill>
                  <a:latin typeface="Segoe UI Light" panose="020B0502040204020203" pitchFamily="34" charset="0"/>
                  <a:cs typeface="Segoe UI Light" panose="020B0502040204020203" pitchFamily="34" charset="0"/>
                </a:rPr>
                <a:t>Azure API Apps</a:t>
              </a:r>
            </a:p>
            <a:p>
              <a:pPr algn="ctr" defTabSz="685800" fontAlgn="auto">
                <a:spcBef>
                  <a:spcPts val="0"/>
                </a:spcBef>
                <a:spcAft>
                  <a:spcPts val="0"/>
                </a:spcAft>
              </a:pPr>
              <a:r>
                <a:rPr lang="en-US" sz="825" b="0" dirty="0">
                  <a:solidFill>
                    <a:prstClr val="black"/>
                  </a:solidFill>
                  <a:latin typeface="Segoe UI Light" panose="020B0502040204020203" pitchFamily="34" charset="0"/>
                  <a:cs typeface="Segoe UI Light" panose="020B0502040204020203" pitchFamily="34" charset="0"/>
                </a:rPr>
                <a:t>(game backend)</a:t>
              </a:r>
            </a:p>
          </p:txBody>
        </p:sp>
        <p:pic>
          <p:nvPicPr>
            <p:cNvPr id="90" name="Picture 8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066053" y="1854942"/>
              <a:ext cx="623013" cy="623013"/>
            </a:xfrm>
            <a:prstGeom prst="rect">
              <a:avLst/>
            </a:prstGeom>
          </p:spPr>
        </p:pic>
        <p:cxnSp>
          <p:nvCxnSpPr>
            <p:cNvPr id="93" name="Straight Arrow Connector 92"/>
            <p:cNvCxnSpPr/>
            <p:nvPr/>
          </p:nvCxnSpPr>
          <p:spPr>
            <a:xfrm flipV="1">
              <a:off x="7187202" y="3257515"/>
              <a:ext cx="604309" cy="4029"/>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4" name="Straight Arrow Connector 93"/>
            <p:cNvCxnSpPr/>
            <p:nvPr/>
          </p:nvCxnSpPr>
          <p:spPr>
            <a:xfrm flipH="1">
              <a:off x="7244980" y="2107743"/>
              <a:ext cx="531245" cy="1"/>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97" name="TextBox 96"/>
            <p:cNvSpPr txBox="1"/>
            <p:nvPr/>
          </p:nvSpPr>
          <p:spPr>
            <a:xfrm>
              <a:off x="7843762" y="2491108"/>
              <a:ext cx="1067593" cy="453048"/>
            </a:xfrm>
            <a:prstGeom prst="rect">
              <a:avLst/>
            </a:prstGeom>
            <a:noFill/>
          </p:spPr>
          <p:txBody>
            <a:bodyPr wrap="square" rtlCol="0">
              <a:spAutoFit/>
            </a:bodyPr>
            <a:lstStyle/>
            <a:p>
              <a:pPr algn="ctr" defTabSz="685800" fontAlgn="auto">
                <a:spcBef>
                  <a:spcPts val="0"/>
                </a:spcBef>
                <a:spcAft>
                  <a:spcPts val="0"/>
                </a:spcAft>
              </a:pPr>
              <a:r>
                <a:rPr lang="en-US" sz="825" b="0" dirty="0">
                  <a:solidFill>
                    <a:prstClr val="black"/>
                  </a:solidFill>
                  <a:latin typeface="Segoe UI Light" panose="020B0502040204020203" pitchFamily="34" charset="0"/>
                  <a:cs typeface="Segoe UI Light" panose="020B0502040204020203" pitchFamily="34" charset="0"/>
                </a:rPr>
                <a:t>Azure Storage</a:t>
              </a:r>
            </a:p>
            <a:p>
              <a:pPr algn="ctr" defTabSz="685800" fontAlgn="auto">
                <a:spcBef>
                  <a:spcPts val="0"/>
                </a:spcBef>
                <a:spcAft>
                  <a:spcPts val="0"/>
                </a:spcAft>
              </a:pPr>
              <a:r>
                <a:rPr lang="en-US" sz="825" b="0" dirty="0">
                  <a:solidFill>
                    <a:prstClr val="black"/>
                  </a:solidFill>
                  <a:latin typeface="Segoe UI Light" panose="020B0502040204020203" pitchFamily="34" charset="0"/>
                  <a:cs typeface="Segoe UI Light" panose="020B0502040204020203" pitchFamily="34" charset="0"/>
                </a:rPr>
                <a:t>(game files)</a:t>
              </a:r>
            </a:p>
          </p:txBody>
        </p:sp>
        <p:sp>
          <p:nvSpPr>
            <p:cNvPr id="98" name="TextBox 97"/>
            <p:cNvSpPr txBox="1"/>
            <p:nvPr/>
          </p:nvSpPr>
          <p:spPr>
            <a:xfrm>
              <a:off x="7439589" y="4925985"/>
              <a:ext cx="1634924" cy="453048"/>
            </a:xfrm>
            <a:prstGeom prst="rect">
              <a:avLst/>
            </a:prstGeom>
            <a:noFill/>
          </p:spPr>
          <p:txBody>
            <a:bodyPr wrap="square" rtlCol="0">
              <a:spAutoFit/>
            </a:bodyPr>
            <a:lstStyle/>
            <a:p>
              <a:pPr algn="ctr" defTabSz="685800" fontAlgn="auto">
                <a:spcBef>
                  <a:spcPts val="0"/>
                </a:spcBef>
                <a:spcAft>
                  <a:spcPts val="0"/>
                </a:spcAft>
              </a:pPr>
              <a:r>
                <a:rPr lang="en-US" sz="825" b="0" dirty="0">
                  <a:solidFill>
                    <a:prstClr val="black"/>
                  </a:solidFill>
                  <a:latin typeface="Segoe UI Light" panose="020B0502040204020203" pitchFamily="34" charset="0"/>
                  <a:cs typeface="Segoe UI Light" panose="020B0502040204020203" pitchFamily="34" charset="0"/>
                </a:rPr>
                <a:t>Azure Notification Hubs</a:t>
              </a:r>
            </a:p>
            <a:p>
              <a:pPr algn="ctr" defTabSz="685800" fontAlgn="auto">
                <a:spcBef>
                  <a:spcPts val="0"/>
                </a:spcBef>
                <a:spcAft>
                  <a:spcPts val="0"/>
                </a:spcAft>
              </a:pPr>
              <a:r>
                <a:rPr lang="en-US" sz="825" b="0" dirty="0">
                  <a:solidFill>
                    <a:prstClr val="black"/>
                  </a:solidFill>
                  <a:latin typeface="Segoe UI Light" panose="020B0502040204020203" pitchFamily="34" charset="0"/>
                  <a:cs typeface="Segoe UI Light" panose="020B0502040204020203" pitchFamily="34" charset="0"/>
                </a:rPr>
                <a:t>(push notifications)</a:t>
              </a:r>
            </a:p>
          </p:txBody>
        </p:sp>
        <p:sp>
          <p:nvSpPr>
            <p:cNvPr id="99" name="TextBox 98"/>
            <p:cNvSpPr txBox="1"/>
            <p:nvPr/>
          </p:nvSpPr>
          <p:spPr>
            <a:xfrm>
              <a:off x="5995039" y="4879475"/>
              <a:ext cx="1281391" cy="286930"/>
            </a:xfrm>
            <a:prstGeom prst="rect">
              <a:avLst/>
            </a:prstGeom>
            <a:noFill/>
          </p:spPr>
          <p:txBody>
            <a:bodyPr wrap="square" rtlCol="0">
              <a:spAutoFit/>
            </a:bodyPr>
            <a:lstStyle/>
            <a:p>
              <a:pPr algn="ctr" defTabSz="685800" fontAlgn="auto">
                <a:spcBef>
                  <a:spcPts val="0"/>
                </a:spcBef>
                <a:spcAft>
                  <a:spcPts val="0"/>
                </a:spcAft>
              </a:pPr>
              <a:r>
                <a:rPr lang="en-US" sz="825" b="0" dirty="0">
                  <a:solidFill>
                    <a:prstClr val="black"/>
                  </a:solidFill>
                  <a:latin typeface="Segoe UI Light" panose="020B0502040204020203" pitchFamily="34" charset="0"/>
                  <a:cs typeface="Segoe UI Light" panose="020B0502040204020203" pitchFamily="34" charset="0"/>
                </a:rPr>
                <a:t>Azure Functions</a:t>
              </a:r>
            </a:p>
          </p:txBody>
        </p:sp>
        <p:sp>
          <p:nvSpPr>
            <p:cNvPr id="100" name="TextBox 99"/>
            <p:cNvSpPr txBox="1"/>
            <p:nvPr/>
          </p:nvSpPr>
          <p:spPr>
            <a:xfrm>
              <a:off x="3344574" y="3693181"/>
              <a:ext cx="1076923" cy="453048"/>
            </a:xfrm>
            <a:prstGeom prst="rect">
              <a:avLst/>
            </a:prstGeom>
            <a:noFill/>
          </p:spPr>
          <p:txBody>
            <a:bodyPr wrap="square" rtlCol="0">
              <a:spAutoFit/>
            </a:bodyPr>
            <a:lstStyle/>
            <a:p>
              <a:pPr algn="ctr" defTabSz="685800" fontAlgn="auto">
                <a:spcBef>
                  <a:spcPts val="0"/>
                </a:spcBef>
                <a:spcAft>
                  <a:spcPts val="0"/>
                </a:spcAft>
              </a:pPr>
              <a:r>
                <a:rPr lang="en-US" sz="825" b="0" dirty="0">
                  <a:solidFill>
                    <a:prstClr val="black"/>
                  </a:solidFill>
                  <a:latin typeface="Segoe UI Light" panose="020B0502040204020203" pitchFamily="34" charset="0"/>
                  <a:cs typeface="Segoe UI Light" panose="020B0502040204020203" pitchFamily="34" charset="0"/>
                </a:rPr>
                <a:t>Azure Traffic Manager</a:t>
              </a:r>
            </a:p>
          </p:txBody>
        </p:sp>
        <p:pic>
          <p:nvPicPr>
            <p:cNvPr id="101" name="Picture 10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922848" y="3057117"/>
              <a:ext cx="623013" cy="623013"/>
            </a:xfrm>
            <a:prstGeom prst="rect">
              <a:avLst/>
            </a:prstGeom>
          </p:spPr>
        </p:pic>
        <p:cxnSp>
          <p:nvCxnSpPr>
            <p:cNvPr id="45" name="Straight Arrow Connector 44"/>
            <p:cNvCxnSpPr/>
            <p:nvPr/>
          </p:nvCxnSpPr>
          <p:spPr>
            <a:xfrm flipV="1">
              <a:off x="7163893" y="4533232"/>
              <a:ext cx="604309" cy="4029"/>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pSp>
      <p:pic>
        <p:nvPicPr>
          <p:cNvPr id="38" name="Picture 37">
            <a:extLst>
              <a:ext uri="{FF2B5EF4-FFF2-40B4-BE49-F238E27FC236}">
                <a16:creationId xmlns:a16="http://schemas.microsoft.com/office/drawing/2014/main" id="{B9B82B93-D60C-4AF8-BC24-4A8ACDA71B5F}"/>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678112" y="2571337"/>
            <a:ext cx="804820" cy="804820"/>
          </a:xfrm>
          <a:prstGeom prst="rect">
            <a:avLst/>
          </a:prstGeom>
        </p:spPr>
      </p:pic>
    </p:spTree>
    <p:extLst>
      <p:ext uri="{BB962C8B-B14F-4D97-AF65-F5344CB8AC3E}">
        <p14:creationId xmlns:p14="http://schemas.microsoft.com/office/powerpoint/2010/main" val="16766202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3" name="Rectangle 502"/>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857250"/>
            <a:ext cx="9144000" cy="5143500"/>
          </a:xfrm>
          <a:prstGeom prst="rect">
            <a:avLst/>
          </a:prstGeom>
          <a:solidFill>
            <a:schemeClr val="bg1"/>
          </a:solidFill>
          <a:ln>
            <a:noFill/>
          </a:ln>
          <a:effectLst/>
        </p:spPr>
      </p:sp>
      <p:sp>
        <p:nvSpPr>
          <p:cNvPr id="121" name="Freeform 15"/>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857250"/>
            <a:ext cx="7306952" cy="5143500"/>
          </a:xfrm>
          <a:custGeom>
            <a:avLst/>
            <a:gdLst>
              <a:gd name="connsiteX0" fmla="*/ 0 w 9742603"/>
              <a:gd name="connsiteY0" fmla="*/ 0 h 6858000"/>
              <a:gd name="connsiteX1" fmla="*/ 152400 w 9742603"/>
              <a:gd name="connsiteY1" fmla="*/ 0 h 6858000"/>
              <a:gd name="connsiteX2" fmla="*/ 6566449 w 9742603"/>
              <a:gd name="connsiteY2" fmla="*/ 0 h 6858000"/>
              <a:gd name="connsiteX3" fmla="*/ 9742603 w 9742603"/>
              <a:gd name="connsiteY3" fmla="*/ 6858000 h 6858000"/>
              <a:gd name="connsiteX4" fmla="*/ 152400 w 9742603"/>
              <a:gd name="connsiteY4" fmla="*/ 6858000 h 6858000"/>
              <a:gd name="connsiteX5" fmla="*/ 0 w 9742603"/>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42603" h="6858000">
                <a:moveTo>
                  <a:pt x="0" y="0"/>
                </a:moveTo>
                <a:lnTo>
                  <a:pt x="152400" y="0"/>
                </a:lnTo>
                <a:lnTo>
                  <a:pt x="6566449" y="0"/>
                </a:lnTo>
                <a:lnTo>
                  <a:pt x="9742603" y="6858000"/>
                </a:lnTo>
                <a:lnTo>
                  <a:pt x="152400" y="6858000"/>
                </a:lnTo>
                <a:lnTo>
                  <a:pt x="0" y="6858000"/>
                </a:lnTo>
                <a:close/>
              </a:path>
            </a:pathLst>
          </a:custGeom>
          <a:solidFill>
            <a:schemeClr val="tx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800" fontAlgn="auto">
              <a:spcBef>
                <a:spcPts val="0"/>
              </a:spcBef>
              <a:spcAft>
                <a:spcPts val="0"/>
              </a:spcAft>
            </a:pPr>
            <a:endParaRPr lang="en-US" sz="1350" b="0">
              <a:solidFill>
                <a:prstClr val="white"/>
              </a:solidFill>
              <a:latin typeface="Calibri" panose="020F0502020204030204"/>
            </a:endParaRPr>
          </a:p>
        </p:txBody>
      </p:sp>
      <p:sp>
        <p:nvSpPr>
          <p:cNvPr id="123" name="Freeform 11"/>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57250"/>
            <a:ext cx="7035252" cy="5143500"/>
          </a:xfrm>
          <a:custGeom>
            <a:avLst/>
            <a:gdLst>
              <a:gd name="connsiteX0" fmla="*/ 0 w 9380336"/>
              <a:gd name="connsiteY0" fmla="*/ 0 h 6858000"/>
              <a:gd name="connsiteX1" fmla="*/ 6204182 w 9380336"/>
              <a:gd name="connsiteY1" fmla="*/ 0 h 6858000"/>
              <a:gd name="connsiteX2" fmla="*/ 9380336 w 9380336"/>
              <a:gd name="connsiteY2" fmla="*/ 6858000 h 6858000"/>
              <a:gd name="connsiteX3" fmla="*/ 0 w 938033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9380336" h="6858000">
                <a:moveTo>
                  <a:pt x="0" y="0"/>
                </a:moveTo>
                <a:lnTo>
                  <a:pt x="6204182" y="0"/>
                </a:lnTo>
                <a:lnTo>
                  <a:pt x="9380336" y="6858000"/>
                </a:lnTo>
                <a:lnTo>
                  <a:pt x="0" y="685800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800" fontAlgn="auto">
              <a:spcBef>
                <a:spcPts val="0"/>
              </a:spcBef>
              <a:spcAft>
                <a:spcPts val="0"/>
              </a:spcAft>
            </a:pPr>
            <a:endParaRPr lang="en-US" sz="1350" b="0">
              <a:solidFill>
                <a:prstClr val="white"/>
              </a:solidFill>
              <a:latin typeface="Calibri" panose="020F0502020204030204"/>
            </a:endParaRPr>
          </a:p>
        </p:txBody>
      </p:sp>
      <p:pic>
        <p:nvPicPr>
          <p:cNvPr id="13" name="Picture 4" descr="Image result for real madrid logo png"/>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7061756" y="2676843"/>
            <a:ext cx="1358582" cy="1358582"/>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Image result for ssb analytics logo png"/>
          <p:cNvPicPr>
            <a:picLocks noChangeAspect="1" noChangeArrowheads="1"/>
          </p:cNvPicPr>
          <p:nvPr/>
        </p:nvPicPr>
        <p:blipFill rotWithShape="1">
          <a:blip r:embed="rId4" cstate="hqprint">
            <a:extLst>
              <a:ext uri="{28A0092B-C50C-407E-A947-70E740481C1C}">
                <a14:useLocalDpi xmlns:a14="http://schemas.microsoft.com/office/drawing/2010/main" val="0"/>
              </a:ext>
            </a:extLst>
          </a:blip>
          <a:srcRect/>
          <a:stretch/>
        </p:blipFill>
        <p:spPr bwMode="auto">
          <a:xfrm>
            <a:off x="7626234" y="4276724"/>
            <a:ext cx="815411" cy="1347788"/>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descr="Image result for affinio logo png"/>
          <p:cNvPicPr>
            <a:picLocks noChangeAspect="1" noChangeArrowheads="1"/>
          </p:cNvPicPr>
          <p:nvPr/>
        </p:nvPicPr>
        <p:blipFill rotWithShape="1">
          <a:blip r:embed="rId5">
            <a:extLst>
              <a:ext uri="{28A0092B-C50C-407E-A947-70E740481C1C}">
                <a14:useLocalDpi xmlns:a14="http://schemas.microsoft.com/office/drawing/2010/main" val="0"/>
              </a:ext>
            </a:extLst>
          </a:blip>
          <a:srcRect/>
          <a:stretch/>
        </p:blipFill>
        <p:spPr bwMode="auto">
          <a:xfrm>
            <a:off x="6754075" y="932526"/>
            <a:ext cx="1744318" cy="1744318"/>
          </a:xfrm>
          <a:prstGeom prst="rect">
            <a:avLst/>
          </a:prstGeom>
          <a:noFill/>
          <a:extLst>
            <a:ext uri="{909E8E84-426E-40DD-AFC4-6F175D3DCCD1}">
              <a14:hiddenFill xmlns:a14="http://schemas.microsoft.com/office/drawing/2010/main">
                <a:solidFill>
                  <a:srgbClr val="FFFFFF"/>
                </a:solidFill>
              </a14:hiddenFill>
            </a:ext>
          </a:extLst>
        </p:spPr>
      </p:pic>
      <p:sp>
        <p:nvSpPr>
          <p:cNvPr id="498" name="Title 1"/>
          <p:cNvSpPr txBox="1">
            <a:spLocks/>
          </p:cNvSpPr>
          <p:nvPr/>
        </p:nvSpPr>
        <p:spPr>
          <a:xfrm>
            <a:off x="628650" y="1131094"/>
            <a:ext cx="3893344" cy="994172"/>
          </a:xfrm>
          <a:prstGeom prst="rect">
            <a:avLst/>
          </a:prstGeom>
        </p:spPr>
        <p:txBody>
          <a:bodyPr vert="horz" lIns="68580" tIns="34290" rIns="68580" bIns="34290" rtlCol="0" anchor="ctr">
            <a:norm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685800" fontAlgn="auto">
              <a:spcAft>
                <a:spcPts val="0"/>
              </a:spcAft>
            </a:pPr>
            <a:r>
              <a:rPr lang="en-US" sz="3300" spc="-77" dirty="0">
                <a:solidFill>
                  <a:prstClr val="white"/>
                </a:solidFill>
                <a:latin typeface="Calibri Light" panose="020F0302020204030204"/>
              </a:rPr>
              <a:t>Customer 360 + Operational Analytics</a:t>
            </a:r>
          </a:p>
        </p:txBody>
      </p:sp>
      <p:sp>
        <p:nvSpPr>
          <p:cNvPr id="499" name="TextBox 498"/>
          <p:cNvSpPr txBox="1"/>
          <p:nvPr/>
        </p:nvSpPr>
        <p:spPr>
          <a:xfrm>
            <a:off x="628650" y="2373187"/>
            <a:ext cx="4280674" cy="3116785"/>
          </a:xfrm>
          <a:prstGeom prst="rect">
            <a:avLst/>
          </a:prstGeom>
        </p:spPr>
        <p:txBody>
          <a:bodyPr vert="horz" lIns="68580" tIns="34290" rIns="68580" bIns="34290" rtlCol="0">
            <a:normAutofit/>
          </a:bodyPr>
          <a:lstStyle/>
          <a:p>
            <a:pPr indent="-171450" defTabSz="685800" fontAlgn="auto">
              <a:lnSpc>
                <a:spcPct val="90000"/>
              </a:lnSpc>
              <a:spcBef>
                <a:spcPts val="0"/>
              </a:spcBef>
              <a:spcAft>
                <a:spcPts val="450"/>
              </a:spcAft>
              <a:buFont typeface="Arial" panose="020B0604020202020204" pitchFamily="34" charset="0"/>
              <a:buChar char="•"/>
            </a:pPr>
            <a:r>
              <a:rPr lang="en-US" sz="1500" dirty="0">
                <a:solidFill>
                  <a:prstClr val="white"/>
                </a:solidFill>
                <a:latin typeface="Calibri" panose="020F0502020204030204"/>
                <a:cs typeface="+mn-cs"/>
              </a:rPr>
              <a:t>Business Needs:</a:t>
            </a:r>
          </a:p>
          <a:p>
            <a:pPr indent="-171450" defTabSz="685800" fontAlgn="auto">
              <a:lnSpc>
                <a:spcPct val="90000"/>
              </a:lnSpc>
              <a:spcBef>
                <a:spcPts val="0"/>
              </a:spcBef>
              <a:spcAft>
                <a:spcPts val="450"/>
              </a:spcAft>
              <a:buFont typeface="Arial" panose="020B0604020202020204" pitchFamily="34" charset="0"/>
              <a:buChar char="•"/>
            </a:pPr>
            <a:endParaRPr lang="en-US" sz="1500" b="0" dirty="0">
              <a:solidFill>
                <a:prstClr val="white"/>
              </a:solidFill>
              <a:latin typeface="Calibri" panose="020F0502020204030204"/>
              <a:cs typeface="+mn-cs"/>
            </a:endParaRPr>
          </a:p>
          <a:p>
            <a:pPr marL="257175" indent="-171450" defTabSz="685800" fontAlgn="auto">
              <a:lnSpc>
                <a:spcPct val="90000"/>
              </a:lnSpc>
              <a:spcBef>
                <a:spcPts val="0"/>
              </a:spcBef>
              <a:spcAft>
                <a:spcPts val="450"/>
              </a:spcAft>
              <a:buFont typeface="Arial" panose="020B0604020202020204" pitchFamily="34" charset="0"/>
              <a:buChar char="•"/>
            </a:pPr>
            <a:r>
              <a:rPr lang="en-US" sz="1500" b="0" dirty="0">
                <a:solidFill>
                  <a:prstClr val="white"/>
                </a:solidFill>
                <a:latin typeface="Calibri" panose="020F0502020204030204"/>
                <a:cs typeface="+mn-cs"/>
              </a:rPr>
              <a:t>High scalability to handle large user base</a:t>
            </a:r>
            <a:br>
              <a:rPr lang="en-US" sz="1500" b="0" i="1" dirty="0">
                <a:solidFill>
                  <a:prstClr val="white"/>
                </a:solidFill>
                <a:latin typeface="Calibri" panose="020F0502020204030204"/>
                <a:cs typeface="+mn-cs"/>
              </a:rPr>
            </a:br>
            <a:endParaRPr lang="en-US" sz="1500" b="0" i="1" dirty="0">
              <a:solidFill>
                <a:prstClr val="white"/>
              </a:solidFill>
              <a:latin typeface="Calibri" panose="020F0502020204030204"/>
              <a:cs typeface="+mn-cs"/>
            </a:endParaRPr>
          </a:p>
          <a:p>
            <a:pPr marL="257175" indent="-171450" defTabSz="685800" fontAlgn="auto">
              <a:lnSpc>
                <a:spcPct val="90000"/>
              </a:lnSpc>
              <a:spcBef>
                <a:spcPts val="0"/>
              </a:spcBef>
              <a:spcAft>
                <a:spcPts val="450"/>
              </a:spcAft>
              <a:buFont typeface="Arial" panose="020B0604020202020204" pitchFamily="34" charset="0"/>
              <a:buChar char="•"/>
            </a:pPr>
            <a:r>
              <a:rPr lang="en-US" sz="1500" b="0" dirty="0">
                <a:solidFill>
                  <a:prstClr val="white"/>
                </a:solidFill>
                <a:latin typeface="Calibri" panose="020F0502020204030204"/>
                <a:cs typeface="+mn-cs"/>
              </a:rPr>
              <a:t>Rich queries and automatic indexing over flexible schemas to consolidate data from a variety of sources</a:t>
            </a:r>
          </a:p>
          <a:p>
            <a:pPr marL="257175" indent="-171450" defTabSz="685800" fontAlgn="auto">
              <a:lnSpc>
                <a:spcPct val="90000"/>
              </a:lnSpc>
              <a:spcBef>
                <a:spcPts val="0"/>
              </a:spcBef>
              <a:spcAft>
                <a:spcPts val="450"/>
              </a:spcAft>
              <a:buFont typeface="Arial" panose="020B0604020202020204" pitchFamily="34" charset="0"/>
              <a:buChar char="•"/>
            </a:pPr>
            <a:endParaRPr lang="en-US" sz="1500" b="0" i="1" dirty="0">
              <a:solidFill>
                <a:prstClr val="white"/>
              </a:solidFill>
              <a:latin typeface="Calibri" panose="020F0502020204030204"/>
              <a:cs typeface="+mn-cs"/>
            </a:endParaRPr>
          </a:p>
          <a:p>
            <a:pPr marL="257175" indent="-171450" defTabSz="685800" fontAlgn="auto">
              <a:lnSpc>
                <a:spcPct val="90000"/>
              </a:lnSpc>
              <a:spcBef>
                <a:spcPts val="0"/>
              </a:spcBef>
              <a:spcAft>
                <a:spcPts val="450"/>
              </a:spcAft>
              <a:buFont typeface="Arial" panose="020B0604020202020204" pitchFamily="34" charset="0"/>
              <a:buChar char="•"/>
            </a:pPr>
            <a:r>
              <a:rPr lang="en-US" sz="1500" b="0" dirty="0">
                <a:solidFill>
                  <a:prstClr val="white"/>
                </a:solidFill>
                <a:latin typeface="Calibri" panose="020F0502020204030204"/>
                <a:cs typeface="+mn-cs"/>
              </a:rPr>
              <a:t>Built-in aggregates and efficient spark connector to analyze user behavior, drive insights, and build a single view of the customer.</a:t>
            </a:r>
          </a:p>
        </p:txBody>
      </p:sp>
    </p:spTree>
    <p:extLst>
      <p:ext uri="{BB962C8B-B14F-4D97-AF65-F5344CB8AC3E}">
        <p14:creationId xmlns:p14="http://schemas.microsoft.com/office/powerpoint/2010/main" val="2128858400"/>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TextBox 84"/>
          <p:cNvSpPr txBox="1"/>
          <p:nvPr/>
        </p:nvSpPr>
        <p:spPr>
          <a:xfrm>
            <a:off x="3470526" y="3735025"/>
            <a:ext cx="1626864" cy="346249"/>
          </a:xfrm>
          <a:prstGeom prst="rect">
            <a:avLst/>
          </a:prstGeom>
          <a:noFill/>
        </p:spPr>
        <p:txBody>
          <a:bodyPr wrap="square" rtlCol="0">
            <a:spAutoFit/>
          </a:bodyPr>
          <a:lstStyle/>
          <a:p>
            <a:pPr algn="ctr" defTabSz="685800" fontAlgn="auto">
              <a:spcBef>
                <a:spcPts val="0"/>
              </a:spcBef>
              <a:spcAft>
                <a:spcPts val="0"/>
              </a:spcAft>
            </a:pPr>
            <a:r>
              <a:rPr lang="en-US" sz="825" b="0" dirty="0">
                <a:solidFill>
                  <a:prstClr val="black"/>
                </a:solidFill>
                <a:latin typeface="Segoe UI Light" panose="020B0502040204020203" pitchFamily="34" charset="0"/>
                <a:cs typeface="Segoe UI Light" panose="020B0502040204020203" pitchFamily="34" charset="0"/>
              </a:rPr>
              <a:t>Azure Cosmos DB</a:t>
            </a:r>
          </a:p>
          <a:p>
            <a:pPr algn="ctr" defTabSz="685800" fontAlgn="auto">
              <a:spcBef>
                <a:spcPts val="0"/>
              </a:spcBef>
              <a:spcAft>
                <a:spcPts val="0"/>
              </a:spcAft>
            </a:pPr>
            <a:r>
              <a:rPr lang="en-US" sz="825" b="0" dirty="0">
                <a:solidFill>
                  <a:prstClr val="black"/>
                </a:solidFill>
                <a:latin typeface="Segoe UI Light" panose="020B0502040204020203" pitchFamily="34" charset="0"/>
                <a:cs typeface="Segoe UI Light" panose="020B0502040204020203" pitchFamily="34" charset="0"/>
              </a:rPr>
              <a:t>(Master Data)</a:t>
            </a:r>
          </a:p>
        </p:txBody>
      </p:sp>
      <p:sp>
        <p:nvSpPr>
          <p:cNvPr id="86" name="TextBox 85"/>
          <p:cNvSpPr txBox="1"/>
          <p:nvPr/>
        </p:nvSpPr>
        <p:spPr>
          <a:xfrm>
            <a:off x="5728324" y="3735025"/>
            <a:ext cx="1103084" cy="346249"/>
          </a:xfrm>
          <a:prstGeom prst="rect">
            <a:avLst/>
          </a:prstGeom>
          <a:noFill/>
        </p:spPr>
        <p:txBody>
          <a:bodyPr wrap="square" rtlCol="0">
            <a:spAutoFit/>
          </a:bodyPr>
          <a:lstStyle/>
          <a:p>
            <a:pPr algn="ctr" defTabSz="685800" fontAlgn="auto">
              <a:spcBef>
                <a:spcPts val="0"/>
              </a:spcBef>
              <a:spcAft>
                <a:spcPts val="0"/>
              </a:spcAft>
            </a:pPr>
            <a:r>
              <a:rPr lang="en-US" sz="825" b="0" dirty="0">
                <a:solidFill>
                  <a:prstClr val="black"/>
                </a:solidFill>
                <a:latin typeface="Segoe UI Light" panose="020B0502040204020203" pitchFamily="34" charset="0"/>
                <a:cs typeface="Segoe UI Light" panose="020B0502040204020203" pitchFamily="34" charset="0"/>
              </a:rPr>
              <a:t>Spark on</a:t>
            </a:r>
          </a:p>
          <a:p>
            <a:pPr algn="ctr" defTabSz="685800" fontAlgn="auto">
              <a:spcBef>
                <a:spcPts val="0"/>
              </a:spcBef>
              <a:spcAft>
                <a:spcPts val="0"/>
              </a:spcAft>
            </a:pPr>
            <a:r>
              <a:rPr lang="en-US" sz="825" b="0" dirty="0">
                <a:solidFill>
                  <a:prstClr val="black"/>
                </a:solidFill>
                <a:latin typeface="Segoe UI Light" panose="020B0502040204020203" pitchFamily="34" charset="0"/>
                <a:cs typeface="Segoe UI Light" panose="020B0502040204020203" pitchFamily="34" charset="0"/>
              </a:rPr>
              <a:t>Azure HDInsight</a:t>
            </a:r>
          </a:p>
        </p:txBody>
      </p:sp>
      <p:cxnSp>
        <p:nvCxnSpPr>
          <p:cNvPr id="93" name="Straight Arrow Connector 92"/>
          <p:cNvCxnSpPr>
            <a:cxnSpLocks/>
          </p:cNvCxnSpPr>
          <p:nvPr/>
        </p:nvCxnSpPr>
        <p:spPr>
          <a:xfrm>
            <a:off x="4982296" y="3449724"/>
            <a:ext cx="567086" cy="3769"/>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5" name="Title 1"/>
          <p:cNvSpPr txBox="1">
            <a:spLocks/>
          </p:cNvSpPr>
          <p:nvPr/>
        </p:nvSpPr>
        <p:spPr>
          <a:xfrm>
            <a:off x="158946" y="278775"/>
            <a:ext cx="8747990" cy="675159"/>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699557" fontAlgn="auto">
              <a:spcAft>
                <a:spcPts val="0"/>
              </a:spcAft>
            </a:pPr>
            <a:r>
              <a:rPr lang="en-US" sz="3300" spc="-77" dirty="0">
                <a:solidFill>
                  <a:prstClr val="black"/>
                </a:solidFill>
                <a:latin typeface="Segoe UI Light" panose="020B0502040204020203" pitchFamily="34" charset="0"/>
                <a:cs typeface="Segoe UI Light" panose="020B0502040204020203" pitchFamily="34" charset="0"/>
              </a:rPr>
              <a:t>Customer 360 + Social Analytics</a:t>
            </a:r>
          </a:p>
        </p:txBody>
      </p:sp>
      <p:sp>
        <p:nvSpPr>
          <p:cNvPr id="67" name="Rectangle 66"/>
          <p:cNvSpPr/>
          <p:nvPr/>
        </p:nvSpPr>
        <p:spPr>
          <a:xfrm>
            <a:off x="1535153" y="3251359"/>
            <a:ext cx="1165860" cy="342900"/>
          </a:xfrm>
          <a:prstGeom prst="rect">
            <a:avLst/>
          </a:prstGeom>
          <a:effectLst>
            <a:outerShdw blurRad="50800" dist="38100" dir="8100000" algn="tr" rotWithShape="0">
              <a:prstClr val="black">
                <a:alpha val="40000"/>
              </a:prstClr>
            </a:outerShdw>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685800" fontAlgn="auto">
              <a:spcBef>
                <a:spcPts val="0"/>
              </a:spcBef>
              <a:spcAft>
                <a:spcPts val="0"/>
              </a:spcAft>
            </a:pPr>
            <a:r>
              <a:rPr lang="en-US" sz="788" b="0" dirty="0">
                <a:solidFill>
                  <a:prstClr val="white"/>
                </a:solidFill>
                <a:latin typeface="Calibri" panose="020F0502020204030204"/>
              </a:rPr>
              <a:t>1</a:t>
            </a:r>
            <a:r>
              <a:rPr lang="en-US" sz="788" b="0" baseline="30000" dirty="0">
                <a:solidFill>
                  <a:prstClr val="white"/>
                </a:solidFill>
                <a:latin typeface="Calibri" panose="020F0502020204030204"/>
              </a:rPr>
              <a:t>st</a:t>
            </a:r>
            <a:r>
              <a:rPr lang="en-US" sz="788" b="0" dirty="0">
                <a:solidFill>
                  <a:prstClr val="white"/>
                </a:solidFill>
                <a:latin typeface="Calibri" panose="020F0502020204030204"/>
              </a:rPr>
              <a:t>-Party and 3</a:t>
            </a:r>
            <a:r>
              <a:rPr lang="en-US" sz="788" b="0" baseline="30000" dirty="0">
                <a:solidFill>
                  <a:prstClr val="white"/>
                </a:solidFill>
                <a:latin typeface="Calibri" panose="020F0502020204030204"/>
              </a:rPr>
              <a:t>rd</a:t>
            </a:r>
            <a:r>
              <a:rPr lang="en-US" sz="788" b="0" dirty="0">
                <a:solidFill>
                  <a:prstClr val="white"/>
                </a:solidFill>
                <a:latin typeface="Calibri" panose="020F0502020204030204"/>
              </a:rPr>
              <a:t>-Party</a:t>
            </a:r>
          </a:p>
          <a:p>
            <a:pPr algn="ctr" defTabSz="685800" fontAlgn="auto">
              <a:spcBef>
                <a:spcPts val="0"/>
              </a:spcBef>
              <a:spcAft>
                <a:spcPts val="0"/>
              </a:spcAft>
            </a:pPr>
            <a:r>
              <a:rPr lang="en-US" sz="788" b="0" dirty="0">
                <a:solidFill>
                  <a:prstClr val="white"/>
                </a:solidFill>
                <a:latin typeface="Calibri" panose="020F0502020204030204"/>
              </a:rPr>
              <a:t>Data Sources</a:t>
            </a:r>
          </a:p>
        </p:txBody>
      </p:sp>
      <p:cxnSp>
        <p:nvCxnSpPr>
          <p:cNvPr id="68" name="Straight Arrow Connector 67"/>
          <p:cNvCxnSpPr>
            <a:cxnSpLocks/>
          </p:cNvCxnSpPr>
          <p:nvPr/>
        </p:nvCxnSpPr>
        <p:spPr>
          <a:xfrm>
            <a:off x="2924686" y="3431581"/>
            <a:ext cx="545840" cy="6335"/>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6146" name="Picture 2" descr="spark-logo-trademark.png (376×20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61292" y="3225926"/>
            <a:ext cx="841481" cy="44759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2D213548-B890-4B9B-82DE-36D41CC8E96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022437" y="3224521"/>
            <a:ext cx="510504" cy="510504"/>
          </a:xfrm>
          <a:prstGeom prst="rect">
            <a:avLst/>
          </a:prstGeom>
        </p:spPr>
      </p:pic>
    </p:spTree>
    <p:extLst>
      <p:ext uri="{BB962C8B-B14F-4D97-AF65-F5344CB8AC3E}">
        <p14:creationId xmlns:p14="http://schemas.microsoft.com/office/powerpoint/2010/main" val="2230999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89" name="Straight Arrow Connector 88"/>
          <p:cNvCxnSpPr>
            <a:cxnSpLocks/>
          </p:cNvCxnSpPr>
          <p:nvPr/>
        </p:nvCxnSpPr>
        <p:spPr>
          <a:xfrm flipV="1">
            <a:off x="336291" y="4504698"/>
            <a:ext cx="8336809" cy="14828"/>
          </a:xfrm>
          <a:prstGeom prst="straightConnector1">
            <a:avLst/>
          </a:prstGeom>
          <a:ln w="635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p:cNvCxnSpPr>
            <a:cxnSpLocks/>
          </p:cNvCxnSpPr>
          <p:nvPr/>
        </p:nvCxnSpPr>
        <p:spPr>
          <a:xfrm flipV="1">
            <a:off x="336291" y="2554995"/>
            <a:ext cx="8336809" cy="14828"/>
          </a:xfrm>
          <a:prstGeom prst="straightConnector1">
            <a:avLst/>
          </a:prstGeom>
          <a:ln w="63500">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20" name="Group 19"/>
          <p:cNvGrpSpPr/>
          <p:nvPr/>
        </p:nvGrpSpPr>
        <p:grpSpPr>
          <a:xfrm>
            <a:off x="2790376" y="1546529"/>
            <a:ext cx="3563250" cy="3764943"/>
            <a:chOff x="274702" y="936970"/>
            <a:chExt cx="4846267" cy="5120584"/>
          </a:xfrm>
        </p:grpSpPr>
        <p:grpSp>
          <p:nvGrpSpPr>
            <p:cNvPr id="7" name="Group 6"/>
            <p:cNvGrpSpPr/>
            <p:nvPr/>
          </p:nvGrpSpPr>
          <p:grpSpPr>
            <a:xfrm>
              <a:off x="274702" y="936970"/>
              <a:ext cx="4846267" cy="5120584"/>
              <a:chOff x="914775" y="1577043"/>
              <a:chExt cx="4846267" cy="5120584"/>
            </a:xfrm>
          </p:grpSpPr>
          <p:sp>
            <p:nvSpPr>
              <p:cNvPr id="11" name="Rectangle 10">
                <a:extLst>
                  <a:ext uri="{FF2B5EF4-FFF2-40B4-BE49-F238E27FC236}">
                    <a16:creationId xmlns:a16="http://schemas.microsoft.com/office/drawing/2014/main" id="{8C065F14-5D01-4160-B7E1-4A305044C3D6}"/>
                  </a:ext>
                </a:extLst>
              </p:cNvPr>
              <p:cNvSpPr/>
              <p:nvPr/>
            </p:nvSpPr>
            <p:spPr>
              <a:xfrm>
                <a:off x="914776" y="4388649"/>
                <a:ext cx="4846266" cy="2308978"/>
              </a:xfrm>
              <a:prstGeom prst="rect">
                <a:avLst/>
              </a:prstGeom>
              <a:ln>
                <a:solidFill>
                  <a:schemeClr val="tx1"/>
                </a:solidFill>
              </a:ln>
            </p:spPr>
            <p:style>
              <a:lnRef idx="2">
                <a:schemeClr val="accent3"/>
              </a:lnRef>
              <a:fillRef idx="1">
                <a:schemeClr val="lt1"/>
              </a:fillRef>
              <a:effectRef idx="0">
                <a:schemeClr val="accent3"/>
              </a:effectRef>
              <a:fontRef idx="minor">
                <a:schemeClr val="dk1"/>
              </a:fontRef>
            </p:style>
            <p:txBody>
              <a:bodyPr rtlCol="0" anchor="b"/>
              <a:lstStyle/>
              <a:p>
                <a:pPr algn="ctr" defTabSz="685644" fontAlgn="auto">
                  <a:spcBef>
                    <a:spcPts val="0"/>
                  </a:spcBef>
                  <a:spcAft>
                    <a:spcPts val="0"/>
                  </a:spcAft>
                  <a:defRPr/>
                </a:pPr>
                <a:endParaRPr lang="en-US" sz="825" dirty="0">
                  <a:solidFill>
                    <a:srgbClr val="353535"/>
                  </a:solidFill>
                  <a:latin typeface="Segoe UI Semilight"/>
                </a:endParaRPr>
              </a:p>
            </p:txBody>
          </p:sp>
          <p:sp>
            <p:nvSpPr>
              <p:cNvPr id="4" name="Rectangle 3"/>
              <p:cNvSpPr/>
              <p:nvPr/>
            </p:nvSpPr>
            <p:spPr>
              <a:xfrm>
                <a:off x="914775" y="1577043"/>
                <a:ext cx="4846267" cy="283460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75" fontAlgn="auto">
                  <a:spcBef>
                    <a:spcPts val="0"/>
                  </a:spcBef>
                  <a:spcAft>
                    <a:spcPts val="0"/>
                  </a:spcAft>
                  <a:defRPr/>
                </a:pPr>
                <a:endParaRPr lang="en-US" sz="1324" b="0" dirty="0">
                  <a:solidFill>
                    <a:prstClr val="white"/>
                  </a:solidFill>
                  <a:latin typeface="Calibri" panose="020F0502020204030204"/>
                </a:endParaRPr>
              </a:p>
            </p:txBody>
          </p:sp>
          <p:grpSp>
            <p:nvGrpSpPr>
              <p:cNvPr id="6" name="Group 5"/>
              <p:cNvGrpSpPr/>
              <p:nvPr/>
            </p:nvGrpSpPr>
            <p:grpSpPr>
              <a:xfrm>
                <a:off x="1097653" y="2034238"/>
                <a:ext cx="4495163" cy="2159950"/>
                <a:chOff x="4206579" y="2034238"/>
                <a:chExt cx="4495163" cy="2159950"/>
              </a:xfrm>
            </p:grpSpPr>
            <p:sp>
              <p:nvSpPr>
                <p:cNvPr id="14" name="Rectangle 13"/>
                <p:cNvSpPr/>
                <p:nvPr/>
              </p:nvSpPr>
              <p:spPr bwMode="auto">
                <a:xfrm>
                  <a:off x="4206579" y="2034238"/>
                  <a:ext cx="1066649" cy="1447594"/>
                </a:xfrm>
                <a:prstGeom prst="rect">
                  <a:avLst/>
                </a:prstGeom>
                <a:solidFill>
                  <a:srgbClr val="0078D7"/>
                </a:solidFill>
                <a:ln w="10795" cap="flat" cmpd="sng" algn="ctr">
                  <a:noFill/>
                  <a:prstDash val="solid"/>
                  <a:headEnd type="none" w="med" len="med"/>
                  <a:tailEnd type="none" w="med" len="med"/>
                </a:ln>
                <a:effectLst/>
              </p:spPr>
              <p:txBody>
                <a:bodyPr vert="horz" wrap="square" lIns="0" tIns="34285" rIns="0" bIns="34285" numCol="1" rtlCol="0" anchor="ctr" anchorCtr="0" compatLnSpc="1">
                  <a:prstTxWarp prst="textNoShape">
                    <a:avLst/>
                  </a:prstTxWarp>
                </a:bodyPr>
                <a:lstStyle/>
                <a:p>
                  <a:pPr algn="ctr" defTabSz="685445">
                    <a:defRPr/>
                  </a:pPr>
                  <a:r>
                    <a:rPr lang="en-US" sz="1324" b="0" kern="0" dirty="0">
                      <a:gradFill>
                        <a:gsLst>
                          <a:gs pos="5439">
                            <a:srgbClr val="F8F8F8"/>
                          </a:gs>
                          <a:gs pos="10000">
                            <a:srgbClr val="F8F8F8"/>
                          </a:gs>
                        </a:gsLst>
                        <a:lin ang="5400000" scaled="0"/>
                      </a:gradFill>
                      <a:latin typeface="Segoe UI"/>
                      <a:cs typeface="+mn-cs"/>
                    </a:rPr>
                    <a:t>Spark </a:t>
                  </a:r>
                  <a:br>
                    <a:rPr lang="en-US" sz="1324" b="0" kern="0" dirty="0">
                      <a:gradFill>
                        <a:gsLst>
                          <a:gs pos="5439">
                            <a:srgbClr val="F8F8F8"/>
                          </a:gs>
                          <a:gs pos="10000">
                            <a:srgbClr val="F8F8F8"/>
                          </a:gs>
                        </a:gsLst>
                        <a:lin ang="5400000" scaled="0"/>
                      </a:gradFill>
                      <a:latin typeface="Segoe UI"/>
                      <a:cs typeface="+mn-cs"/>
                    </a:rPr>
                  </a:br>
                  <a:r>
                    <a:rPr lang="en-US" sz="1324" b="0" kern="0" dirty="0">
                      <a:gradFill>
                        <a:gsLst>
                          <a:gs pos="5439">
                            <a:srgbClr val="F8F8F8"/>
                          </a:gs>
                          <a:gs pos="10000">
                            <a:srgbClr val="F8F8F8"/>
                          </a:gs>
                        </a:gsLst>
                        <a:lin ang="5400000" scaled="0"/>
                      </a:gradFill>
                      <a:latin typeface="Segoe UI"/>
                      <a:cs typeface="+mn-cs"/>
                    </a:rPr>
                    <a:t>SQL</a:t>
                  </a:r>
                </a:p>
              </p:txBody>
            </p:sp>
            <p:sp>
              <p:nvSpPr>
                <p:cNvPr id="15" name="Rectangle 14"/>
                <p:cNvSpPr/>
                <p:nvPr/>
              </p:nvSpPr>
              <p:spPr bwMode="auto">
                <a:xfrm>
                  <a:off x="6492256" y="2034238"/>
                  <a:ext cx="1066649" cy="1447594"/>
                </a:xfrm>
                <a:prstGeom prst="rect">
                  <a:avLst/>
                </a:prstGeom>
                <a:solidFill>
                  <a:srgbClr val="0078D7"/>
                </a:solidFill>
                <a:ln w="10795" cap="flat" cmpd="sng" algn="ctr">
                  <a:noFill/>
                  <a:prstDash val="solid"/>
                  <a:headEnd type="none" w="med" len="med"/>
                  <a:tailEnd type="none" w="med" len="med"/>
                </a:ln>
                <a:effectLst/>
              </p:spPr>
              <p:txBody>
                <a:bodyPr vert="horz" wrap="square" lIns="0" tIns="34285" rIns="0" bIns="34285" numCol="1" rtlCol="0" anchor="ctr" anchorCtr="0" compatLnSpc="1">
                  <a:prstTxWarp prst="textNoShape">
                    <a:avLst/>
                  </a:prstTxWarp>
                </a:bodyPr>
                <a:lstStyle/>
                <a:p>
                  <a:pPr algn="ctr" defTabSz="685445">
                    <a:defRPr/>
                  </a:pPr>
                  <a:r>
                    <a:rPr lang="en-US" sz="1324" b="0" kern="0" dirty="0" err="1">
                      <a:gradFill>
                        <a:gsLst>
                          <a:gs pos="5439">
                            <a:srgbClr val="F8F8F8"/>
                          </a:gs>
                          <a:gs pos="10000">
                            <a:srgbClr val="F8F8F8"/>
                          </a:gs>
                        </a:gsLst>
                        <a:lin ang="5400000" scaled="0"/>
                      </a:gradFill>
                      <a:latin typeface="Segoe UI"/>
                      <a:cs typeface="+mn-cs"/>
                    </a:rPr>
                    <a:t>GraphX</a:t>
                  </a:r>
                  <a:br>
                    <a:rPr lang="en-US" sz="1324" b="0" kern="0" dirty="0">
                      <a:gradFill>
                        <a:gsLst>
                          <a:gs pos="5439">
                            <a:srgbClr val="F8F8F8"/>
                          </a:gs>
                          <a:gs pos="10000">
                            <a:srgbClr val="F8F8F8"/>
                          </a:gs>
                        </a:gsLst>
                        <a:lin ang="5400000" scaled="0"/>
                      </a:gradFill>
                      <a:latin typeface="Segoe UI"/>
                      <a:cs typeface="+mn-cs"/>
                    </a:rPr>
                  </a:br>
                  <a:r>
                    <a:rPr lang="en-US" sz="1324" b="0" kern="0" dirty="0">
                      <a:gradFill>
                        <a:gsLst>
                          <a:gs pos="5439">
                            <a:srgbClr val="F8F8F8"/>
                          </a:gs>
                          <a:gs pos="10000">
                            <a:srgbClr val="F8F8F8"/>
                          </a:gs>
                        </a:gsLst>
                        <a:lin ang="5400000" scaled="0"/>
                      </a:gradFill>
                      <a:latin typeface="Segoe UI"/>
                      <a:cs typeface="+mn-cs"/>
                    </a:rPr>
                    <a:t>(graph)</a:t>
                  </a:r>
                </a:p>
              </p:txBody>
            </p:sp>
            <p:sp>
              <p:nvSpPr>
                <p:cNvPr id="16" name="Rectangle 15"/>
                <p:cNvSpPr/>
                <p:nvPr/>
              </p:nvSpPr>
              <p:spPr bwMode="auto">
                <a:xfrm>
                  <a:off x="7635093" y="2034238"/>
                  <a:ext cx="1066649" cy="1447594"/>
                </a:xfrm>
                <a:prstGeom prst="rect">
                  <a:avLst/>
                </a:prstGeom>
                <a:solidFill>
                  <a:srgbClr val="0078D7"/>
                </a:solidFill>
                <a:ln w="10795" cap="flat" cmpd="sng" algn="ctr">
                  <a:noFill/>
                  <a:prstDash val="solid"/>
                  <a:headEnd type="none" w="med" len="med"/>
                  <a:tailEnd type="none" w="med" len="med"/>
                </a:ln>
                <a:effectLst/>
              </p:spPr>
              <p:txBody>
                <a:bodyPr vert="horz" wrap="square" lIns="0" tIns="34285" rIns="0" bIns="34285" numCol="1" rtlCol="0" anchor="ctr" anchorCtr="0" compatLnSpc="1">
                  <a:prstTxWarp prst="textNoShape">
                    <a:avLst/>
                  </a:prstTxWarp>
                </a:bodyPr>
                <a:lstStyle/>
                <a:p>
                  <a:pPr algn="ctr" defTabSz="685445">
                    <a:defRPr/>
                  </a:pPr>
                  <a:r>
                    <a:rPr lang="en-US" sz="1324" b="0" kern="0" dirty="0" err="1">
                      <a:gradFill>
                        <a:gsLst>
                          <a:gs pos="5439">
                            <a:srgbClr val="F8F8F8"/>
                          </a:gs>
                          <a:gs pos="10000">
                            <a:srgbClr val="F8F8F8"/>
                          </a:gs>
                        </a:gsLst>
                        <a:lin ang="5400000" scaled="0"/>
                      </a:gradFill>
                      <a:latin typeface="Segoe UI"/>
                      <a:cs typeface="+mn-cs"/>
                    </a:rPr>
                    <a:t>MLlib</a:t>
                  </a:r>
                  <a:br>
                    <a:rPr lang="en-US" sz="1324" b="0" kern="0" dirty="0">
                      <a:gradFill>
                        <a:gsLst>
                          <a:gs pos="5439">
                            <a:srgbClr val="F8F8F8"/>
                          </a:gs>
                          <a:gs pos="10000">
                            <a:srgbClr val="F8F8F8"/>
                          </a:gs>
                        </a:gsLst>
                        <a:lin ang="5400000" scaled="0"/>
                      </a:gradFill>
                      <a:latin typeface="Segoe UI"/>
                      <a:cs typeface="+mn-cs"/>
                    </a:rPr>
                  </a:br>
                  <a:r>
                    <a:rPr lang="en-US" sz="1324" b="0" kern="0" dirty="0">
                      <a:gradFill>
                        <a:gsLst>
                          <a:gs pos="5439">
                            <a:srgbClr val="F8F8F8"/>
                          </a:gs>
                          <a:gs pos="10000">
                            <a:srgbClr val="F8F8F8"/>
                          </a:gs>
                        </a:gsLst>
                        <a:lin ang="5400000" scaled="0"/>
                      </a:gradFill>
                      <a:latin typeface="Segoe UI"/>
                      <a:cs typeface="+mn-cs"/>
                    </a:rPr>
                    <a:t>(machine learning)</a:t>
                  </a:r>
                </a:p>
              </p:txBody>
            </p:sp>
            <p:sp>
              <p:nvSpPr>
                <p:cNvPr id="17" name="Rectangle 16"/>
                <p:cNvSpPr/>
                <p:nvPr/>
              </p:nvSpPr>
              <p:spPr bwMode="auto">
                <a:xfrm>
                  <a:off x="5363991" y="2034238"/>
                  <a:ext cx="1066649" cy="1447594"/>
                </a:xfrm>
                <a:prstGeom prst="rect">
                  <a:avLst/>
                </a:prstGeom>
                <a:solidFill>
                  <a:srgbClr val="0070C0"/>
                </a:solidFill>
                <a:ln>
                  <a:noFill/>
                </a:ln>
                <a:effectLst/>
              </p:spPr>
              <p:txBody>
                <a:bodyPr vert="horz" wrap="square" lIns="0" tIns="34285" rIns="0" bIns="34285" numCol="1" rtlCol="0" anchor="ctr" anchorCtr="0" compatLnSpc="1">
                  <a:prstTxWarp prst="textNoShape">
                    <a:avLst/>
                  </a:prstTxWarp>
                </a:bodyPr>
                <a:lstStyle/>
                <a:p>
                  <a:pPr algn="ctr" defTabSz="685445">
                    <a:defRPr/>
                  </a:pPr>
                  <a:r>
                    <a:rPr lang="en-US" sz="1324" b="0" kern="0" dirty="0">
                      <a:gradFill>
                        <a:gsLst>
                          <a:gs pos="5439">
                            <a:srgbClr val="F8F8F8"/>
                          </a:gs>
                          <a:gs pos="10000">
                            <a:srgbClr val="F8F8F8"/>
                          </a:gs>
                        </a:gsLst>
                        <a:lin ang="5400000" scaled="0"/>
                      </a:gradFill>
                      <a:latin typeface="Segoe UI"/>
                      <a:cs typeface="+mn-cs"/>
                    </a:rPr>
                    <a:t>Spark Streaming</a:t>
                  </a:r>
                </a:p>
              </p:txBody>
            </p:sp>
            <p:sp>
              <p:nvSpPr>
                <p:cNvPr id="18" name="Rectangle 17"/>
                <p:cNvSpPr/>
                <p:nvPr/>
              </p:nvSpPr>
              <p:spPr bwMode="auto">
                <a:xfrm>
                  <a:off x="4225720" y="3584674"/>
                  <a:ext cx="4476022" cy="609514"/>
                </a:xfrm>
                <a:prstGeom prst="rect">
                  <a:avLst/>
                </a:prstGeom>
                <a:solidFill>
                  <a:srgbClr val="00B0F0"/>
                </a:solidFill>
                <a:ln w="10795" cap="flat" cmpd="sng" algn="ctr">
                  <a:noFill/>
                  <a:prstDash val="solid"/>
                  <a:headEnd type="none" w="med" len="med"/>
                  <a:tailEnd type="none" w="med" len="med"/>
                </a:ln>
                <a:effectLst/>
              </p:spPr>
              <p:txBody>
                <a:bodyPr vert="horz" wrap="square" lIns="0" tIns="34285" rIns="0" bIns="34285" numCol="1" rtlCol="0" anchor="ctr" anchorCtr="0" compatLnSpc="1">
                  <a:prstTxWarp prst="textNoShape">
                    <a:avLst/>
                  </a:prstTxWarp>
                </a:bodyPr>
                <a:lstStyle/>
                <a:p>
                  <a:pPr algn="ctr" defTabSz="685445">
                    <a:defRPr/>
                  </a:pPr>
                  <a:r>
                    <a:rPr lang="en-US" sz="1471" b="0" kern="0" dirty="0">
                      <a:gradFill>
                        <a:gsLst>
                          <a:gs pos="5439">
                            <a:srgbClr val="F8F8F8"/>
                          </a:gs>
                          <a:gs pos="10000">
                            <a:srgbClr val="F8F8F8"/>
                          </a:gs>
                        </a:gsLst>
                        <a:lin ang="5400000" scaled="0"/>
                      </a:gradFill>
                      <a:latin typeface="Segoe UI"/>
                      <a:cs typeface="+mn-cs"/>
                    </a:rPr>
                    <a:t>Apache Spark on HDInsight</a:t>
                  </a:r>
                </a:p>
              </p:txBody>
            </p:sp>
          </p:grpSp>
          <p:grpSp>
            <p:nvGrpSpPr>
              <p:cNvPr id="12" name="Group 11"/>
              <p:cNvGrpSpPr/>
              <p:nvPr/>
            </p:nvGrpSpPr>
            <p:grpSpPr>
              <a:xfrm>
                <a:off x="1107223" y="5106743"/>
                <a:ext cx="4476022" cy="1316567"/>
                <a:chOff x="4115140" y="4718184"/>
                <a:chExt cx="4476022" cy="1316567"/>
              </a:xfrm>
            </p:grpSpPr>
            <p:sp>
              <p:nvSpPr>
                <p:cNvPr id="25" name="Rectangle 24"/>
                <p:cNvSpPr/>
                <p:nvPr/>
              </p:nvSpPr>
              <p:spPr bwMode="auto">
                <a:xfrm>
                  <a:off x="4115140" y="5425237"/>
                  <a:ext cx="4476022" cy="609514"/>
                </a:xfrm>
                <a:prstGeom prst="rect">
                  <a:avLst/>
                </a:prstGeom>
                <a:solidFill>
                  <a:srgbClr val="00B0F0"/>
                </a:solidFill>
                <a:ln w="10795" cap="flat" cmpd="sng" algn="ctr">
                  <a:noFill/>
                  <a:prstDash val="solid"/>
                  <a:headEnd type="none" w="med" len="med"/>
                  <a:tailEnd type="none" w="med" len="med"/>
                </a:ln>
                <a:effectLst/>
              </p:spPr>
              <p:txBody>
                <a:bodyPr vert="horz" wrap="square" lIns="0" tIns="34285" rIns="0" bIns="34285" numCol="1" rtlCol="0" anchor="ctr" anchorCtr="0" compatLnSpc="1">
                  <a:prstTxWarp prst="textNoShape">
                    <a:avLst/>
                  </a:prstTxWarp>
                </a:bodyPr>
                <a:lstStyle/>
                <a:p>
                  <a:pPr algn="ctr" defTabSz="685445">
                    <a:defRPr/>
                  </a:pPr>
                  <a:r>
                    <a:rPr lang="en-US" sz="1471" b="0" kern="0" dirty="0">
                      <a:gradFill>
                        <a:gsLst>
                          <a:gs pos="5439">
                            <a:srgbClr val="F8F8F8"/>
                          </a:gs>
                          <a:gs pos="10000">
                            <a:srgbClr val="F8F8F8"/>
                          </a:gs>
                        </a:gsLst>
                        <a:lin ang="5400000" scaled="0"/>
                      </a:gradFill>
                      <a:latin typeface="Segoe UI"/>
                      <a:cs typeface="+mn-cs"/>
                    </a:rPr>
                    <a:t>Azure Cosmos DB</a:t>
                  </a:r>
                </a:p>
              </p:txBody>
            </p:sp>
            <p:sp>
              <p:nvSpPr>
                <p:cNvPr id="27" name="Rectangle 26"/>
                <p:cNvSpPr/>
                <p:nvPr/>
              </p:nvSpPr>
              <p:spPr bwMode="auto">
                <a:xfrm>
                  <a:off x="4115140" y="4718184"/>
                  <a:ext cx="4476022" cy="612648"/>
                </a:xfrm>
                <a:prstGeom prst="rect">
                  <a:avLst/>
                </a:prstGeom>
                <a:solidFill>
                  <a:srgbClr val="0078D7"/>
                </a:solidFill>
                <a:ln w="10795" cap="flat" cmpd="sng" algn="ctr">
                  <a:noFill/>
                  <a:prstDash val="solid"/>
                  <a:headEnd type="none" w="med" len="med"/>
                  <a:tailEnd type="none" w="med" len="med"/>
                </a:ln>
                <a:effectLst/>
              </p:spPr>
              <p:txBody>
                <a:bodyPr vert="horz" wrap="square" lIns="0" tIns="34285" rIns="0" bIns="34285" numCol="1" rtlCol="0" anchor="ctr" anchorCtr="0" compatLnSpc="1">
                  <a:prstTxWarp prst="textNoShape">
                    <a:avLst/>
                  </a:prstTxWarp>
                </a:bodyPr>
                <a:lstStyle/>
                <a:p>
                  <a:pPr algn="ctr" defTabSz="685445">
                    <a:defRPr/>
                  </a:pPr>
                  <a:r>
                    <a:rPr lang="en-US" sz="1324" b="0" kern="0" dirty="0">
                      <a:gradFill>
                        <a:gsLst>
                          <a:gs pos="5439">
                            <a:srgbClr val="F8F8F8"/>
                          </a:gs>
                          <a:gs pos="10000">
                            <a:srgbClr val="F8F8F8"/>
                          </a:gs>
                        </a:gsLst>
                        <a:lin ang="5400000" scaled="0"/>
                      </a:gradFill>
                      <a:latin typeface="Segoe UI"/>
                      <a:cs typeface="+mn-cs"/>
                    </a:rPr>
                    <a:t>Spark Connector using DocumentDB API</a:t>
                  </a:r>
                </a:p>
              </p:txBody>
            </p:sp>
          </p:grpSp>
          <p:sp>
            <p:nvSpPr>
              <p:cNvPr id="36" name="TextBox 35"/>
              <p:cNvSpPr txBox="1"/>
              <p:nvPr/>
            </p:nvSpPr>
            <p:spPr>
              <a:xfrm>
                <a:off x="1006215" y="1678467"/>
                <a:ext cx="2404842" cy="402726"/>
              </a:xfrm>
              <a:prstGeom prst="rect">
                <a:avLst/>
              </a:prstGeom>
              <a:noFill/>
            </p:spPr>
            <p:txBody>
              <a:bodyPr wrap="none" rtlCol="0">
                <a:spAutoFit/>
              </a:bodyPr>
              <a:lstStyle/>
              <a:p>
                <a:pPr defTabSz="685775" fontAlgn="auto">
                  <a:spcBef>
                    <a:spcPts val="0"/>
                  </a:spcBef>
                  <a:spcAft>
                    <a:spcPts val="0"/>
                  </a:spcAft>
                  <a:defRPr/>
                </a:pPr>
                <a:r>
                  <a:rPr lang="en-US" sz="1324" b="0" dirty="0">
                    <a:solidFill>
                      <a:prstClr val="black"/>
                    </a:solidFill>
                    <a:latin typeface="Calibri" panose="020F0502020204030204"/>
                    <a:cs typeface="+mn-cs"/>
                  </a:rPr>
                  <a:t>Scale-out Computation</a:t>
                </a:r>
              </a:p>
            </p:txBody>
          </p:sp>
          <p:sp>
            <p:nvSpPr>
              <p:cNvPr id="37" name="TextBox 36"/>
              <p:cNvSpPr txBox="1"/>
              <p:nvPr/>
            </p:nvSpPr>
            <p:spPr>
              <a:xfrm>
                <a:off x="979425" y="4542853"/>
                <a:ext cx="2049471" cy="402726"/>
              </a:xfrm>
              <a:prstGeom prst="rect">
                <a:avLst/>
              </a:prstGeom>
              <a:noFill/>
            </p:spPr>
            <p:txBody>
              <a:bodyPr wrap="none" rtlCol="0">
                <a:spAutoFit/>
              </a:bodyPr>
              <a:lstStyle/>
              <a:p>
                <a:pPr defTabSz="685775" fontAlgn="auto">
                  <a:spcBef>
                    <a:spcPts val="0"/>
                  </a:spcBef>
                  <a:spcAft>
                    <a:spcPts val="0"/>
                  </a:spcAft>
                  <a:defRPr/>
                </a:pPr>
                <a:r>
                  <a:rPr lang="en-US" sz="1324" b="0" dirty="0">
                    <a:solidFill>
                      <a:prstClr val="black"/>
                    </a:solidFill>
                    <a:latin typeface="Calibri" panose="020F0502020204030204"/>
                    <a:cs typeface="+mn-cs"/>
                  </a:rPr>
                  <a:t>Scale-out Database</a:t>
                </a:r>
              </a:p>
            </p:txBody>
          </p:sp>
        </p:grpSp>
        <p:cxnSp>
          <p:nvCxnSpPr>
            <p:cNvPr id="9" name="Straight Arrow Connector 8"/>
            <p:cNvCxnSpPr>
              <a:cxnSpLocks/>
            </p:cNvCxnSpPr>
            <p:nvPr/>
          </p:nvCxnSpPr>
          <p:spPr>
            <a:xfrm>
              <a:off x="2743555" y="3588701"/>
              <a:ext cx="0" cy="556207"/>
            </a:xfrm>
            <a:prstGeom prst="straightConnector1">
              <a:avLst/>
            </a:prstGeom>
            <a:ln w="25400">
              <a:headEnd type="triangl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939835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 name="Rectangle 1031"/>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857250"/>
            <a:ext cx="9144000" cy="5143500"/>
          </a:xfrm>
          <a:prstGeom prst="rect">
            <a:avLst/>
          </a:prstGeom>
          <a:solidFill>
            <a:schemeClr val="bg1"/>
          </a:solidFill>
          <a:ln>
            <a:noFill/>
          </a:ln>
          <a:effectLst/>
        </p:spPr>
      </p:sp>
      <p:sp>
        <p:nvSpPr>
          <p:cNvPr id="1045" name="Freeform 15"/>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857250"/>
            <a:ext cx="7306952" cy="5143500"/>
          </a:xfrm>
          <a:custGeom>
            <a:avLst/>
            <a:gdLst>
              <a:gd name="connsiteX0" fmla="*/ 0 w 9742603"/>
              <a:gd name="connsiteY0" fmla="*/ 0 h 6858000"/>
              <a:gd name="connsiteX1" fmla="*/ 152400 w 9742603"/>
              <a:gd name="connsiteY1" fmla="*/ 0 h 6858000"/>
              <a:gd name="connsiteX2" fmla="*/ 6566449 w 9742603"/>
              <a:gd name="connsiteY2" fmla="*/ 0 h 6858000"/>
              <a:gd name="connsiteX3" fmla="*/ 9742603 w 9742603"/>
              <a:gd name="connsiteY3" fmla="*/ 6858000 h 6858000"/>
              <a:gd name="connsiteX4" fmla="*/ 152400 w 9742603"/>
              <a:gd name="connsiteY4" fmla="*/ 6858000 h 6858000"/>
              <a:gd name="connsiteX5" fmla="*/ 0 w 9742603"/>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42603" h="6858000">
                <a:moveTo>
                  <a:pt x="0" y="0"/>
                </a:moveTo>
                <a:lnTo>
                  <a:pt x="152400" y="0"/>
                </a:lnTo>
                <a:lnTo>
                  <a:pt x="6566449" y="0"/>
                </a:lnTo>
                <a:lnTo>
                  <a:pt x="9742603" y="6858000"/>
                </a:lnTo>
                <a:lnTo>
                  <a:pt x="152400" y="6858000"/>
                </a:lnTo>
                <a:lnTo>
                  <a:pt x="0" y="6858000"/>
                </a:lnTo>
                <a:close/>
              </a:path>
            </a:pathLst>
          </a:custGeom>
          <a:solidFill>
            <a:schemeClr val="tx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800" fontAlgn="auto">
              <a:spcBef>
                <a:spcPts val="0"/>
              </a:spcBef>
              <a:spcAft>
                <a:spcPts val="0"/>
              </a:spcAft>
            </a:pPr>
            <a:endParaRPr lang="en-US" sz="1350" b="0">
              <a:solidFill>
                <a:prstClr val="white"/>
              </a:solidFill>
              <a:latin typeface="Calibri" panose="020F0502020204030204"/>
            </a:endParaRPr>
          </a:p>
        </p:txBody>
      </p:sp>
      <p:sp>
        <p:nvSpPr>
          <p:cNvPr id="1046" name="Freeform 11"/>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57250"/>
            <a:ext cx="7035252" cy="5143500"/>
          </a:xfrm>
          <a:custGeom>
            <a:avLst/>
            <a:gdLst>
              <a:gd name="connsiteX0" fmla="*/ 0 w 9380336"/>
              <a:gd name="connsiteY0" fmla="*/ 0 h 6858000"/>
              <a:gd name="connsiteX1" fmla="*/ 6204182 w 9380336"/>
              <a:gd name="connsiteY1" fmla="*/ 0 h 6858000"/>
              <a:gd name="connsiteX2" fmla="*/ 9380336 w 9380336"/>
              <a:gd name="connsiteY2" fmla="*/ 6858000 h 6858000"/>
              <a:gd name="connsiteX3" fmla="*/ 0 w 938033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9380336" h="6858000">
                <a:moveTo>
                  <a:pt x="0" y="0"/>
                </a:moveTo>
                <a:lnTo>
                  <a:pt x="6204182" y="0"/>
                </a:lnTo>
                <a:lnTo>
                  <a:pt x="9380336" y="6858000"/>
                </a:lnTo>
                <a:lnTo>
                  <a:pt x="0" y="685800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800" fontAlgn="auto">
              <a:spcBef>
                <a:spcPts val="0"/>
              </a:spcBef>
              <a:spcAft>
                <a:spcPts val="0"/>
              </a:spcAft>
            </a:pPr>
            <a:endParaRPr lang="en-US" sz="1350" b="0">
              <a:solidFill>
                <a:prstClr val="white"/>
              </a:solidFill>
              <a:latin typeface="Calibri" panose="020F0502020204030204"/>
            </a:endParaRPr>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19563" y="2329260"/>
            <a:ext cx="2053509" cy="907651"/>
          </a:xfrm>
          <a:prstGeom prst="rect">
            <a:avLst/>
          </a:prstGeom>
        </p:spPr>
      </p:pic>
      <p:sp>
        <p:nvSpPr>
          <p:cNvPr id="498" name="Title 1"/>
          <p:cNvSpPr txBox="1">
            <a:spLocks/>
          </p:cNvSpPr>
          <p:nvPr/>
        </p:nvSpPr>
        <p:spPr>
          <a:xfrm>
            <a:off x="628650" y="1131094"/>
            <a:ext cx="3893344" cy="994172"/>
          </a:xfrm>
          <a:prstGeom prst="rect">
            <a:avLst/>
          </a:prstGeom>
        </p:spPr>
        <p:txBody>
          <a:bodyPr vert="horz" lIns="68580" tIns="34290" rIns="68580" bIns="34290" rtlCol="0" anchor="ctr">
            <a:norm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685800" fontAlgn="auto">
              <a:spcAft>
                <a:spcPts val="0"/>
              </a:spcAft>
            </a:pPr>
            <a:r>
              <a:rPr lang="en-US" sz="3300" spc="-77">
                <a:solidFill>
                  <a:prstClr val="white"/>
                </a:solidFill>
                <a:latin typeface="Calibri Light" panose="020F0302020204030204"/>
              </a:rPr>
              <a:t>Messaging</a:t>
            </a:r>
          </a:p>
        </p:txBody>
      </p:sp>
      <p:sp>
        <p:nvSpPr>
          <p:cNvPr id="499" name="TextBox 498"/>
          <p:cNvSpPr txBox="1"/>
          <p:nvPr/>
        </p:nvSpPr>
        <p:spPr>
          <a:xfrm>
            <a:off x="628650" y="2373187"/>
            <a:ext cx="4280674" cy="3116785"/>
          </a:xfrm>
          <a:prstGeom prst="rect">
            <a:avLst/>
          </a:prstGeom>
        </p:spPr>
        <p:txBody>
          <a:bodyPr vert="horz" lIns="68580" tIns="34290" rIns="68580" bIns="34290" rtlCol="0">
            <a:normAutofit/>
          </a:bodyPr>
          <a:lstStyle/>
          <a:p>
            <a:pPr indent="-171450" defTabSz="685800" fontAlgn="auto">
              <a:lnSpc>
                <a:spcPct val="90000"/>
              </a:lnSpc>
              <a:spcBef>
                <a:spcPts val="0"/>
              </a:spcBef>
              <a:spcAft>
                <a:spcPts val="450"/>
              </a:spcAft>
              <a:buFont typeface="Arial" panose="020B0604020202020204" pitchFamily="34" charset="0"/>
              <a:buChar char="•"/>
            </a:pPr>
            <a:r>
              <a:rPr lang="en-US" sz="1500" dirty="0">
                <a:solidFill>
                  <a:prstClr val="white"/>
                </a:solidFill>
                <a:latin typeface="Calibri" panose="020F0502020204030204"/>
                <a:cs typeface="+mn-cs"/>
              </a:rPr>
              <a:t>Business Needs:</a:t>
            </a:r>
          </a:p>
          <a:p>
            <a:pPr indent="-171450" defTabSz="685800" fontAlgn="auto">
              <a:lnSpc>
                <a:spcPct val="90000"/>
              </a:lnSpc>
              <a:spcBef>
                <a:spcPts val="0"/>
              </a:spcBef>
              <a:spcAft>
                <a:spcPts val="450"/>
              </a:spcAft>
              <a:buFont typeface="Arial" panose="020B0604020202020204" pitchFamily="34" charset="0"/>
              <a:buChar char="•"/>
            </a:pPr>
            <a:endParaRPr lang="en-US" sz="1500" b="0" dirty="0">
              <a:solidFill>
                <a:prstClr val="white"/>
              </a:solidFill>
              <a:latin typeface="Calibri" panose="020F0502020204030204"/>
              <a:cs typeface="+mn-cs"/>
            </a:endParaRPr>
          </a:p>
          <a:p>
            <a:pPr marL="257175" indent="-171450" defTabSz="685800" fontAlgn="auto">
              <a:lnSpc>
                <a:spcPct val="90000"/>
              </a:lnSpc>
              <a:spcBef>
                <a:spcPts val="0"/>
              </a:spcBef>
              <a:spcAft>
                <a:spcPts val="450"/>
              </a:spcAft>
              <a:buFont typeface="Arial" panose="020B0604020202020204" pitchFamily="34" charset="0"/>
              <a:buChar char="•"/>
            </a:pPr>
            <a:r>
              <a:rPr lang="en-US" sz="1500" b="0" dirty="0">
                <a:solidFill>
                  <a:prstClr val="white"/>
                </a:solidFill>
                <a:latin typeface="Calibri" panose="020F0502020204030204"/>
                <a:cs typeface="+mn-cs"/>
              </a:rPr>
              <a:t>High scalability to ingest and store messages from a massive user base</a:t>
            </a:r>
            <a:br>
              <a:rPr lang="en-US" sz="1500" b="0" i="1" dirty="0">
                <a:solidFill>
                  <a:prstClr val="white"/>
                </a:solidFill>
                <a:latin typeface="Calibri" panose="020F0502020204030204"/>
                <a:cs typeface="+mn-cs"/>
              </a:rPr>
            </a:br>
            <a:endParaRPr lang="en-US" sz="1500" b="0" i="1" dirty="0">
              <a:solidFill>
                <a:prstClr val="white"/>
              </a:solidFill>
              <a:latin typeface="Calibri" panose="020F0502020204030204"/>
              <a:cs typeface="+mn-cs"/>
            </a:endParaRPr>
          </a:p>
          <a:p>
            <a:pPr marL="257175" indent="-171450" defTabSz="685800" fontAlgn="auto">
              <a:lnSpc>
                <a:spcPct val="90000"/>
              </a:lnSpc>
              <a:spcBef>
                <a:spcPts val="0"/>
              </a:spcBef>
              <a:spcAft>
                <a:spcPts val="450"/>
              </a:spcAft>
              <a:buFont typeface="Arial" panose="020B0604020202020204" pitchFamily="34" charset="0"/>
              <a:buChar char="•"/>
            </a:pPr>
            <a:r>
              <a:rPr lang="en-US" sz="1500" b="0" dirty="0">
                <a:solidFill>
                  <a:prstClr val="white"/>
                </a:solidFill>
                <a:latin typeface="Calibri" panose="020F0502020204030204"/>
                <a:cs typeface="+mn-cs"/>
              </a:rPr>
              <a:t>Low latency access across multiple geographies to support global user-base</a:t>
            </a:r>
          </a:p>
          <a:p>
            <a:pPr marL="257175" indent="-171450" defTabSz="685800" fontAlgn="auto">
              <a:lnSpc>
                <a:spcPct val="90000"/>
              </a:lnSpc>
              <a:spcBef>
                <a:spcPts val="0"/>
              </a:spcBef>
              <a:spcAft>
                <a:spcPts val="450"/>
              </a:spcAft>
              <a:buFont typeface="Arial" panose="020B0604020202020204" pitchFamily="34" charset="0"/>
              <a:buChar char="•"/>
            </a:pPr>
            <a:endParaRPr lang="en-US" sz="1500" b="0" dirty="0">
              <a:solidFill>
                <a:prstClr val="white"/>
              </a:solidFill>
              <a:latin typeface="Calibri" panose="020F0502020204030204"/>
              <a:cs typeface="+mn-cs"/>
            </a:endParaRPr>
          </a:p>
          <a:p>
            <a:pPr marL="257175" indent="-171450" defTabSz="685800" fontAlgn="auto">
              <a:lnSpc>
                <a:spcPct val="90000"/>
              </a:lnSpc>
              <a:spcBef>
                <a:spcPts val="0"/>
              </a:spcBef>
              <a:spcAft>
                <a:spcPts val="450"/>
              </a:spcAft>
              <a:buFont typeface="Arial" panose="020B0604020202020204" pitchFamily="34" charset="0"/>
              <a:buChar char="•"/>
            </a:pPr>
            <a:r>
              <a:rPr lang="en-US" sz="1500" b="0" dirty="0">
                <a:solidFill>
                  <a:prstClr val="white"/>
                </a:solidFill>
                <a:latin typeface="Calibri" panose="020F0502020204030204"/>
                <a:cs typeface="+mn-cs"/>
              </a:rPr>
              <a:t>High availability across multiple data centers</a:t>
            </a:r>
          </a:p>
          <a:p>
            <a:pPr marL="257175" indent="-171450" defTabSz="685800" fontAlgn="auto">
              <a:lnSpc>
                <a:spcPct val="90000"/>
              </a:lnSpc>
              <a:spcBef>
                <a:spcPts val="0"/>
              </a:spcBef>
              <a:spcAft>
                <a:spcPts val="450"/>
              </a:spcAft>
              <a:buFont typeface="Arial" panose="020B0604020202020204" pitchFamily="34" charset="0"/>
              <a:buChar char="•"/>
            </a:pPr>
            <a:endParaRPr lang="en-US" sz="1500" b="0" i="1" dirty="0">
              <a:solidFill>
                <a:prstClr val="white"/>
              </a:solidFill>
              <a:latin typeface="Calibri" panose="020F0502020204030204"/>
              <a:cs typeface="+mn-cs"/>
            </a:endParaRPr>
          </a:p>
        </p:txBody>
      </p:sp>
      <p:pic>
        <p:nvPicPr>
          <p:cNvPr id="24" name="Picture 2" descr="https://assets.onestore.ms/cdnfiles/external/uhf/long/9a49a7e9d8e881327e81b9eb43dabc01de70a9bb/images/microsoft-gray.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34161" y="1398218"/>
            <a:ext cx="2598368" cy="553356"/>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Gears of War logo.PNG">
            <a:extLst>
              <a:ext uri="{FF2B5EF4-FFF2-40B4-BE49-F238E27FC236}">
                <a16:creationId xmlns:a16="http://schemas.microsoft.com/office/drawing/2014/main" id="{90B080EF-7FED-4F46-8DF3-C317EF02C3D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57282" y="3699658"/>
            <a:ext cx="1756640" cy="9191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4931363"/>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p:cNvSpPr txBox="1"/>
          <p:nvPr/>
        </p:nvSpPr>
        <p:spPr>
          <a:xfrm>
            <a:off x="2692068" y="4503076"/>
            <a:ext cx="4827310" cy="438582"/>
          </a:xfrm>
          <a:prstGeom prst="rect">
            <a:avLst/>
          </a:prstGeom>
          <a:noFill/>
        </p:spPr>
        <p:txBody>
          <a:bodyPr wrap="square" rtlCol="0">
            <a:spAutoFit/>
          </a:bodyPr>
          <a:lstStyle/>
          <a:p>
            <a:pPr defTabSz="685800" fontAlgn="auto">
              <a:spcBef>
                <a:spcPts val="0"/>
              </a:spcBef>
              <a:spcAft>
                <a:spcPts val="0"/>
              </a:spcAft>
            </a:pPr>
            <a:r>
              <a:rPr lang="en-US" sz="2250" b="0" dirty="0">
                <a:solidFill>
                  <a:srgbClr val="00B0F0"/>
                </a:solidFill>
                <a:latin typeface="Segoe UI Semibold" panose="020B0702040204020203" pitchFamily="34" charset="0"/>
                <a:cs typeface="Segoe UI Semibold" panose="020B0702040204020203" pitchFamily="34" charset="0"/>
              </a:rPr>
              <a:t>Our Story</a:t>
            </a:r>
            <a:endParaRPr lang="en-US" sz="2250" b="0" u="sng" dirty="0">
              <a:solidFill>
                <a:srgbClr val="00B0F0"/>
              </a:solidFill>
              <a:latin typeface="Segoe UI Semibold" panose="020B0702040204020203" pitchFamily="34" charset="0"/>
              <a:cs typeface="Segoe UI Semibold" panose="020B0702040204020203" pitchFamily="34" charset="0"/>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4113" y="3710775"/>
            <a:ext cx="1747955" cy="1164149"/>
          </a:xfrm>
          <a:prstGeom prst="rect">
            <a:avLst/>
          </a:prstGeom>
        </p:spPr>
      </p:pic>
    </p:spTree>
    <p:extLst>
      <p:ext uri="{BB962C8B-B14F-4D97-AF65-F5344CB8AC3E}">
        <p14:creationId xmlns:p14="http://schemas.microsoft.com/office/powerpoint/2010/main" val="36857265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itle 1"/>
          <p:cNvSpPr txBox="1">
            <a:spLocks/>
          </p:cNvSpPr>
          <p:nvPr/>
        </p:nvSpPr>
        <p:spPr>
          <a:xfrm>
            <a:off x="195821" y="981635"/>
            <a:ext cx="8747990" cy="675159"/>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699557" fontAlgn="auto">
              <a:spcAft>
                <a:spcPts val="0"/>
              </a:spcAft>
            </a:pPr>
            <a:r>
              <a:rPr lang="en-US" sz="3300" spc="-77" dirty="0">
                <a:solidFill>
                  <a:prstClr val="black"/>
                </a:solidFill>
                <a:latin typeface="Segoe UI Light" panose="020B0502040204020203" pitchFamily="34" charset="0"/>
                <a:cs typeface="Segoe UI Light" panose="020B0502040204020203" pitchFamily="34" charset="0"/>
              </a:rPr>
              <a:t>Messaging</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06342" y="3062547"/>
            <a:ext cx="585218" cy="585218"/>
          </a:xfrm>
          <a:prstGeom prst="rect">
            <a:avLst/>
          </a:prstGeom>
        </p:spPr>
      </p:pic>
      <p:sp>
        <p:nvSpPr>
          <p:cNvPr id="14" name="TextBox 13"/>
          <p:cNvSpPr txBox="1"/>
          <p:nvPr/>
        </p:nvSpPr>
        <p:spPr>
          <a:xfrm>
            <a:off x="2580113" y="3700035"/>
            <a:ext cx="1626864" cy="346249"/>
          </a:xfrm>
          <a:prstGeom prst="rect">
            <a:avLst/>
          </a:prstGeom>
          <a:noFill/>
        </p:spPr>
        <p:txBody>
          <a:bodyPr wrap="square" rtlCol="0">
            <a:spAutoFit/>
          </a:bodyPr>
          <a:lstStyle/>
          <a:p>
            <a:pPr algn="ctr" defTabSz="685800" fontAlgn="auto">
              <a:spcBef>
                <a:spcPts val="0"/>
              </a:spcBef>
              <a:spcAft>
                <a:spcPts val="0"/>
              </a:spcAft>
            </a:pPr>
            <a:r>
              <a:rPr lang="en-US" sz="825" b="0" dirty="0">
                <a:solidFill>
                  <a:prstClr val="black"/>
                </a:solidFill>
                <a:latin typeface="Segoe UI Light" panose="020B0502040204020203" pitchFamily="34" charset="0"/>
                <a:cs typeface="Segoe UI Light" panose="020B0502040204020203" pitchFamily="34" charset="0"/>
              </a:rPr>
              <a:t>Azure Web App</a:t>
            </a:r>
          </a:p>
          <a:p>
            <a:pPr algn="ctr" defTabSz="685800" fontAlgn="auto">
              <a:spcBef>
                <a:spcPts val="0"/>
              </a:spcBef>
              <a:spcAft>
                <a:spcPts val="0"/>
              </a:spcAft>
            </a:pPr>
            <a:r>
              <a:rPr lang="en-US" sz="825" b="0" dirty="0">
                <a:solidFill>
                  <a:prstClr val="black"/>
                </a:solidFill>
                <a:latin typeface="Segoe UI Light" panose="020B0502040204020203" pitchFamily="34" charset="0"/>
                <a:cs typeface="Segoe UI Light" panose="020B0502040204020203" pitchFamily="34" charset="0"/>
              </a:rPr>
              <a:t>(messaging app)</a:t>
            </a:r>
          </a:p>
        </p:txBody>
      </p:sp>
      <p:pic>
        <p:nvPicPr>
          <p:cNvPr id="15" name="Picture 14"/>
          <p:cNvPicPr>
            <a:picLocks noChangeAspect="1"/>
          </p:cNvPicPr>
          <p:nvPr/>
        </p:nvPicPr>
        <p:blipFill>
          <a:blip r:embed="rId4"/>
          <a:stretch>
            <a:fillRect/>
          </a:stretch>
        </p:blipFill>
        <p:spPr>
          <a:xfrm>
            <a:off x="1129574" y="3143746"/>
            <a:ext cx="488054" cy="422820"/>
          </a:xfrm>
          <a:prstGeom prst="rect">
            <a:avLst/>
          </a:prstGeom>
        </p:spPr>
      </p:pic>
      <p:cxnSp>
        <p:nvCxnSpPr>
          <p:cNvPr id="17" name="Straight Arrow Connector 16"/>
          <p:cNvCxnSpPr>
            <a:cxnSpLocks/>
          </p:cNvCxnSpPr>
          <p:nvPr/>
        </p:nvCxnSpPr>
        <p:spPr>
          <a:xfrm>
            <a:off x="2087815" y="3355156"/>
            <a:ext cx="545840" cy="6335"/>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57" name="Rectangle 56"/>
          <p:cNvSpPr/>
          <p:nvPr/>
        </p:nvSpPr>
        <p:spPr>
          <a:xfrm>
            <a:off x="4854752" y="1362751"/>
            <a:ext cx="3767291" cy="1278137"/>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endParaRPr lang="en-US" sz="1350" b="0">
              <a:solidFill>
                <a:prstClr val="white"/>
              </a:solidFill>
              <a:latin typeface="Calibri" panose="020F0502020204030204"/>
            </a:endParaRPr>
          </a:p>
        </p:txBody>
      </p:sp>
      <p:sp>
        <p:nvSpPr>
          <p:cNvPr id="59" name="TextBox 58"/>
          <p:cNvSpPr txBox="1"/>
          <p:nvPr/>
        </p:nvSpPr>
        <p:spPr>
          <a:xfrm>
            <a:off x="4854752" y="2198733"/>
            <a:ext cx="1902779" cy="346249"/>
          </a:xfrm>
          <a:prstGeom prst="rect">
            <a:avLst/>
          </a:prstGeom>
          <a:noFill/>
        </p:spPr>
        <p:txBody>
          <a:bodyPr wrap="square" rtlCol="0">
            <a:spAutoFit/>
          </a:bodyPr>
          <a:lstStyle/>
          <a:p>
            <a:pPr algn="ctr" defTabSz="685800" fontAlgn="auto">
              <a:spcBef>
                <a:spcPts val="0"/>
              </a:spcBef>
              <a:spcAft>
                <a:spcPts val="0"/>
              </a:spcAft>
            </a:pPr>
            <a:r>
              <a:rPr lang="en-US" sz="825" b="0" dirty="0">
                <a:solidFill>
                  <a:prstClr val="black"/>
                </a:solidFill>
                <a:latin typeface="Segoe UI Light" panose="020B0502040204020203" pitchFamily="34" charset="0"/>
                <a:cs typeface="Segoe UI Light" panose="020B0502040204020203" pitchFamily="34" charset="0"/>
              </a:rPr>
              <a:t>Azure Cosmos DB</a:t>
            </a:r>
          </a:p>
          <a:p>
            <a:pPr algn="ctr" defTabSz="685800" fontAlgn="auto">
              <a:spcBef>
                <a:spcPts val="0"/>
              </a:spcBef>
              <a:spcAft>
                <a:spcPts val="0"/>
              </a:spcAft>
            </a:pPr>
            <a:r>
              <a:rPr lang="en-US" sz="825" b="0" dirty="0">
                <a:solidFill>
                  <a:prstClr val="black"/>
                </a:solidFill>
                <a:latin typeface="Segoe UI Light" panose="020B0502040204020203" pitchFamily="34" charset="0"/>
                <a:cs typeface="Segoe UI Light" panose="020B0502040204020203" pitchFamily="34" charset="0"/>
              </a:rPr>
              <a:t>(message data – partitioned by </a:t>
            </a:r>
            <a:r>
              <a:rPr lang="en-US" sz="825" b="0" dirty="0" err="1">
                <a:solidFill>
                  <a:prstClr val="black"/>
                </a:solidFill>
                <a:latin typeface="Segoe UI Light" panose="020B0502040204020203" pitchFamily="34" charset="0"/>
                <a:cs typeface="Segoe UI Light" panose="020B0502040204020203" pitchFamily="34" charset="0"/>
              </a:rPr>
              <a:t>userid</a:t>
            </a:r>
            <a:r>
              <a:rPr lang="en-US" sz="825" b="0" dirty="0">
                <a:solidFill>
                  <a:prstClr val="black"/>
                </a:solidFill>
                <a:latin typeface="Segoe UI Light" panose="020B0502040204020203" pitchFamily="34" charset="0"/>
                <a:cs typeface="Segoe UI Light" panose="020B0502040204020203" pitchFamily="34" charset="0"/>
              </a:rPr>
              <a:t>)</a:t>
            </a:r>
          </a:p>
        </p:txBody>
      </p:sp>
      <p:sp>
        <p:nvSpPr>
          <p:cNvPr id="60" name="TextBox 59"/>
          <p:cNvSpPr txBox="1"/>
          <p:nvPr/>
        </p:nvSpPr>
        <p:spPr>
          <a:xfrm>
            <a:off x="7220016" y="2197121"/>
            <a:ext cx="1103084" cy="346249"/>
          </a:xfrm>
          <a:prstGeom prst="rect">
            <a:avLst/>
          </a:prstGeom>
          <a:noFill/>
        </p:spPr>
        <p:txBody>
          <a:bodyPr wrap="square" rtlCol="0">
            <a:spAutoFit/>
          </a:bodyPr>
          <a:lstStyle/>
          <a:p>
            <a:pPr algn="ctr" defTabSz="685800" fontAlgn="auto">
              <a:spcBef>
                <a:spcPts val="0"/>
              </a:spcBef>
              <a:spcAft>
                <a:spcPts val="0"/>
              </a:spcAft>
            </a:pPr>
            <a:r>
              <a:rPr lang="en-US" sz="825" b="0" dirty="0">
                <a:solidFill>
                  <a:prstClr val="black"/>
                </a:solidFill>
                <a:latin typeface="Segoe UI Light" panose="020B0502040204020203" pitchFamily="34" charset="0"/>
                <a:cs typeface="Segoe UI Light" panose="020B0502040204020203" pitchFamily="34" charset="0"/>
              </a:rPr>
              <a:t>Azure Search</a:t>
            </a:r>
          </a:p>
          <a:p>
            <a:pPr algn="ctr" defTabSz="685800" fontAlgn="auto">
              <a:spcBef>
                <a:spcPts val="0"/>
              </a:spcBef>
              <a:spcAft>
                <a:spcPts val="0"/>
              </a:spcAft>
            </a:pPr>
            <a:r>
              <a:rPr lang="en-US" sz="825" b="0" dirty="0">
                <a:solidFill>
                  <a:prstClr val="black"/>
                </a:solidFill>
                <a:latin typeface="Segoe UI Light" panose="020B0502040204020203" pitchFamily="34" charset="0"/>
                <a:cs typeface="Segoe UI Light" panose="020B0502040204020203" pitchFamily="34" charset="0"/>
              </a:rPr>
              <a:t>(full-text index)</a:t>
            </a:r>
          </a:p>
        </p:txBody>
      </p:sp>
      <p:cxnSp>
        <p:nvCxnSpPr>
          <p:cNvPr id="61" name="Straight Arrow Connector 60"/>
          <p:cNvCxnSpPr>
            <a:cxnSpLocks/>
          </p:cNvCxnSpPr>
          <p:nvPr/>
        </p:nvCxnSpPr>
        <p:spPr>
          <a:xfrm>
            <a:off x="6473989" y="1911820"/>
            <a:ext cx="567086" cy="3769"/>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62" name="Picture 6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78949" y="1542307"/>
            <a:ext cx="585218" cy="585218"/>
          </a:xfrm>
          <a:prstGeom prst="rect">
            <a:avLst/>
          </a:prstGeom>
        </p:spPr>
      </p:pic>
      <p:sp>
        <p:nvSpPr>
          <p:cNvPr id="63" name="TextBox 62"/>
          <p:cNvSpPr txBox="1"/>
          <p:nvPr/>
        </p:nvSpPr>
        <p:spPr>
          <a:xfrm>
            <a:off x="4853475" y="1380751"/>
            <a:ext cx="864868" cy="219291"/>
          </a:xfrm>
          <a:prstGeom prst="rect">
            <a:avLst/>
          </a:prstGeom>
          <a:noFill/>
        </p:spPr>
        <p:txBody>
          <a:bodyPr wrap="square" rtlCol="0">
            <a:spAutoFit/>
          </a:bodyPr>
          <a:lstStyle/>
          <a:p>
            <a:pPr defTabSz="685800" fontAlgn="auto">
              <a:spcBef>
                <a:spcPts val="0"/>
              </a:spcBef>
              <a:spcAft>
                <a:spcPts val="0"/>
              </a:spcAft>
            </a:pPr>
            <a:r>
              <a:rPr lang="en-US" sz="825" b="0" dirty="0">
                <a:solidFill>
                  <a:prstClr val="black"/>
                </a:solidFill>
                <a:latin typeface="Segoe UI Light" panose="020B0502040204020203" pitchFamily="34" charset="0"/>
                <a:cs typeface="Segoe UI Light" panose="020B0502040204020203" pitchFamily="34" charset="0"/>
              </a:rPr>
              <a:t>Week 0</a:t>
            </a:r>
          </a:p>
        </p:txBody>
      </p:sp>
      <p:cxnSp>
        <p:nvCxnSpPr>
          <p:cNvPr id="74" name="Straight Arrow Connector 73"/>
          <p:cNvCxnSpPr>
            <a:cxnSpLocks/>
          </p:cNvCxnSpPr>
          <p:nvPr/>
        </p:nvCxnSpPr>
        <p:spPr>
          <a:xfrm flipV="1">
            <a:off x="3938838" y="2319087"/>
            <a:ext cx="730919" cy="824659"/>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32" name="Picture 31">
            <a:extLst>
              <a:ext uri="{FF2B5EF4-FFF2-40B4-BE49-F238E27FC236}">
                <a16:creationId xmlns:a16="http://schemas.microsoft.com/office/drawing/2014/main" id="{1EE10E5C-60F0-4B4B-B2DE-991BBE8D303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473898" y="1586612"/>
            <a:ext cx="664485" cy="664485"/>
          </a:xfrm>
          <a:prstGeom prst="rect">
            <a:avLst/>
          </a:prstGeom>
        </p:spPr>
      </p:pic>
    </p:spTree>
    <p:extLst>
      <p:ext uri="{BB962C8B-B14F-4D97-AF65-F5344CB8AC3E}">
        <p14:creationId xmlns:p14="http://schemas.microsoft.com/office/powerpoint/2010/main" val="372021506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854752" y="2844671"/>
            <a:ext cx="3767291" cy="1278137"/>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endParaRPr lang="en-US" sz="1350" b="0">
              <a:solidFill>
                <a:prstClr val="white"/>
              </a:solidFill>
              <a:latin typeface="Calibri" panose="020F0502020204030204"/>
            </a:endParaRPr>
          </a:p>
        </p:txBody>
      </p:sp>
      <p:sp>
        <p:nvSpPr>
          <p:cNvPr id="85" name="TextBox 84"/>
          <p:cNvSpPr txBox="1"/>
          <p:nvPr/>
        </p:nvSpPr>
        <p:spPr>
          <a:xfrm>
            <a:off x="4854752" y="3680653"/>
            <a:ext cx="1902779" cy="346249"/>
          </a:xfrm>
          <a:prstGeom prst="rect">
            <a:avLst/>
          </a:prstGeom>
          <a:noFill/>
        </p:spPr>
        <p:txBody>
          <a:bodyPr wrap="square" rtlCol="0">
            <a:spAutoFit/>
          </a:bodyPr>
          <a:lstStyle/>
          <a:p>
            <a:pPr algn="ctr" defTabSz="685800" fontAlgn="auto">
              <a:spcBef>
                <a:spcPts val="0"/>
              </a:spcBef>
              <a:spcAft>
                <a:spcPts val="0"/>
              </a:spcAft>
            </a:pPr>
            <a:r>
              <a:rPr lang="en-US" sz="825" b="0" dirty="0">
                <a:solidFill>
                  <a:prstClr val="black"/>
                </a:solidFill>
                <a:latin typeface="Segoe UI Light" panose="020B0502040204020203" pitchFamily="34" charset="0"/>
                <a:cs typeface="Segoe UI Light" panose="020B0502040204020203" pitchFamily="34" charset="0"/>
              </a:rPr>
              <a:t>Azure Cosmos DB</a:t>
            </a:r>
          </a:p>
          <a:p>
            <a:pPr algn="ctr" defTabSz="685800" fontAlgn="auto">
              <a:spcBef>
                <a:spcPts val="0"/>
              </a:spcBef>
              <a:spcAft>
                <a:spcPts val="0"/>
              </a:spcAft>
            </a:pPr>
            <a:r>
              <a:rPr lang="en-US" sz="825" b="0" dirty="0">
                <a:solidFill>
                  <a:prstClr val="black"/>
                </a:solidFill>
                <a:latin typeface="Segoe UI Light" panose="020B0502040204020203" pitchFamily="34" charset="0"/>
                <a:cs typeface="Segoe UI Light" panose="020B0502040204020203" pitchFamily="34" charset="0"/>
              </a:rPr>
              <a:t>(message data – partitioned by </a:t>
            </a:r>
            <a:r>
              <a:rPr lang="en-US" sz="825" b="0" dirty="0" err="1">
                <a:solidFill>
                  <a:prstClr val="black"/>
                </a:solidFill>
                <a:latin typeface="Segoe UI Light" panose="020B0502040204020203" pitchFamily="34" charset="0"/>
                <a:cs typeface="Segoe UI Light" panose="020B0502040204020203" pitchFamily="34" charset="0"/>
              </a:rPr>
              <a:t>userid</a:t>
            </a:r>
            <a:r>
              <a:rPr lang="en-US" sz="825" b="0" dirty="0">
                <a:solidFill>
                  <a:prstClr val="black"/>
                </a:solidFill>
                <a:latin typeface="Segoe UI Light" panose="020B0502040204020203" pitchFamily="34" charset="0"/>
                <a:cs typeface="Segoe UI Light" panose="020B0502040204020203" pitchFamily="34" charset="0"/>
              </a:rPr>
              <a:t>)</a:t>
            </a:r>
          </a:p>
        </p:txBody>
      </p:sp>
      <p:sp>
        <p:nvSpPr>
          <p:cNvPr id="86" name="TextBox 85"/>
          <p:cNvSpPr txBox="1"/>
          <p:nvPr/>
        </p:nvSpPr>
        <p:spPr>
          <a:xfrm>
            <a:off x="7220016" y="3679041"/>
            <a:ext cx="1103084" cy="346249"/>
          </a:xfrm>
          <a:prstGeom prst="rect">
            <a:avLst/>
          </a:prstGeom>
          <a:noFill/>
        </p:spPr>
        <p:txBody>
          <a:bodyPr wrap="square" rtlCol="0">
            <a:spAutoFit/>
          </a:bodyPr>
          <a:lstStyle/>
          <a:p>
            <a:pPr algn="ctr" defTabSz="685800" fontAlgn="auto">
              <a:spcBef>
                <a:spcPts val="0"/>
              </a:spcBef>
              <a:spcAft>
                <a:spcPts val="0"/>
              </a:spcAft>
            </a:pPr>
            <a:r>
              <a:rPr lang="en-US" sz="825" b="0" dirty="0">
                <a:solidFill>
                  <a:prstClr val="black"/>
                </a:solidFill>
                <a:latin typeface="Segoe UI Light" panose="020B0502040204020203" pitchFamily="34" charset="0"/>
                <a:cs typeface="Segoe UI Light" panose="020B0502040204020203" pitchFamily="34" charset="0"/>
              </a:rPr>
              <a:t>Azure Search</a:t>
            </a:r>
          </a:p>
          <a:p>
            <a:pPr algn="ctr" defTabSz="685800" fontAlgn="auto">
              <a:spcBef>
                <a:spcPts val="0"/>
              </a:spcBef>
              <a:spcAft>
                <a:spcPts val="0"/>
              </a:spcAft>
            </a:pPr>
            <a:r>
              <a:rPr lang="en-US" sz="825" b="0" dirty="0">
                <a:solidFill>
                  <a:prstClr val="black"/>
                </a:solidFill>
                <a:latin typeface="Segoe UI Light" panose="020B0502040204020203" pitchFamily="34" charset="0"/>
                <a:cs typeface="Segoe UI Light" panose="020B0502040204020203" pitchFamily="34" charset="0"/>
              </a:rPr>
              <a:t>(full-text index)</a:t>
            </a:r>
          </a:p>
        </p:txBody>
      </p:sp>
      <p:cxnSp>
        <p:nvCxnSpPr>
          <p:cNvPr id="93" name="Straight Arrow Connector 92"/>
          <p:cNvCxnSpPr>
            <a:cxnSpLocks/>
          </p:cNvCxnSpPr>
          <p:nvPr/>
        </p:nvCxnSpPr>
        <p:spPr>
          <a:xfrm>
            <a:off x="6473989" y="3393741"/>
            <a:ext cx="567086" cy="3769"/>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5" name="Title 1"/>
          <p:cNvSpPr txBox="1">
            <a:spLocks/>
          </p:cNvSpPr>
          <p:nvPr/>
        </p:nvSpPr>
        <p:spPr>
          <a:xfrm>
            <a:off x="195821" y="981635"/>
            <a:ext cx="8747990" cy="675159"/>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699557" fontAlgn="auto">
              <a:spcAft>
                <a:spcPts val="0"/>
              </a:spcAft>
            </a:pPr>
            <a:r>
              <a:rPr lang="en-US" sz="3300" spc="-77" dirty="0">
                <a:solidFill>
                  <a:prstClr val="black"/>
                </a:solidFill>
                <a:latin typeface="Segoe UI Light" panose="020B0502040204020203" pitchFamily="34" charset="0"/>
                <a:cs typeface="Segoe UI Light" panose="020B0502040204020203" pitchFamily="34" charset="0"/>
              </a:rPr>
              <a:t>Messaging</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78949" y="3024227"/>
            <a:ext cx="585218" cy="585218"/>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06342" y="3062547"/>
            <a:ext cx="585218" cy="585218"/>
          </a:xfrm>
          <a:prstGeom prst="rect">
            <a:avLst/>
          </a:prstGeom>
        </p:spPr>
      </p:pic>
      <p:sp>
        <p:nvSpPr>
          <p:cNvPr id="14" name="TextBox 13"/>
          <p:cNvSpPr txBox="1"/>
          <p:nvPr/>
        </p:nvSpPr>
        <p:spPr>
          <a:xfrm>
            <a:off x="2580113" y="3700035"/>
            <a:ext cx="1626864" cy="346249"/>
          </a:xfrm>
          <a:prstGeom prst="rect">
            <a:avLst/>
          </a:prstGeom>
          <a:noFill/>
        </p:spPr>
        <p:txBody>
          <a:bodyPr wrap="square" rtlCol="0">
            <a:spAutoFit/>
          </a:bodyPr>
          <a:lstStyle/>
          <a:p>
            <a:pPr algn="ctr" defTabSz="685800" fontAlgn="auto">
              <a:spcBef>
                <a:spcPts val="0"/>
              </a:spcBef>
              <a:spcAft>
                <a:spcPts val="0"/>
              </a:spcAft>
            </a:pPr>
            <a:r>
              <a:rPr lang="en-US" sz="825" b="0" dirty="0">
                <a:solidFill>
                  <a:prstClr val="black"/>
                </a:solidFill>
                <a:latin typeface="Segoe UI Light" panose="020B0502040204020203" pitchFamily="34" charset="0"/>
                <a:cs typeface="Segoe UI Light" panose="020B0502040204020203" pitchFamily="34" charset="0"/>
              </a:rPr>
              <a:t>Azure Web App</a:t>
            </a:r>
          </a:p>
          <a:p>
            <a:pPr algn="ctr" defTabSz="685800" fontAlgn="auto">
              <a:spcBef>
                <a:spcPts val="0"/>
              </a:spcBef>
              <a:spcAft>
                <a:spcPts val="0"/>
              </a:spcAft>
            </a:pPr>
            <a:r>
              <a:rPr lang="en-US" sz="825" b="0" dirty="0">
                <a:solidFill>
                  <a:prstClr val="black"/>
                </a:solidFill>
                <a:latin typeface="Segoe UI Light" panose="020B0502040204020203" pitchFamily="34" charset="0"/>
                <a:cs typeface="Segoe UI Light" panose="020B0502040204020203" pitchFamily="34" charset="0"/>
              </a:rPr>
              <a:t>(messaging app)</a:t>
            </a:r>
          </a:p>
        </p:txBody>
      </p:sp>
      <p:pic>
        <p:nvPicPr>
          <p:cNvPr id="15" name="Picture 14"/>
          <p:cNvPicPr>
            <a:picLocks noChangeAspect="1"/>
          </p:cNvPicPr>
          <p:nvPr/>
        </p:nvPicPr>
        <p:blipFill>
          <a:blip r:embed="rId5"/>
          <a:stretch>
            <a:fillRect/>
          </a:stretch>
        </p:blipFill>
        <p:spPr>
          <a:xfrm>
            <a:off x="1129574" y="3143746"/>
            <a:ext cx="488054" cy="422820"/>
          </a:xfrm>
          <a:prstGeom prst="rect">
            <a:avLst/>
          </a:prstGeom>
        </p:spPr>
      </p:pic>
      <p:cxnSp>
        <p:nvCxnSpPr>
          <p:cNvPr id="17" name="Straight Arrow Connector 16"/>
          <p:cNvCxnSpPr>
            <a:cxnSpLocks/>
          </p:cNvCxnSpPr>
          <p:nvPr/>
        </p:nvCxnSpPr>
        <p:spPr>
          <a:xfrm>
            <a:off x="2087815" y="3355156"/>
            <a:ext cx="545840" cy="6335"/>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0" name="TextBox 19"/>
          <p:cNvSpPr txBox="1"/>
          <p:nvPr/>
        </p:nvSpPr>
        <p:spPr>
          <a:xfrm>
            <a:off x="4853475" y="2862672"/>
            <a:ext cx="864868" cy="219291"/>
          </a:xfrm>
          <a:prstGeom prst="rect">
            <a:avLst/>
          </a:prstGeom>
          <a:noFill/>
        </p:spPr>
        <p:txBody>
          <a:bodyPr wrap="square" rtlCol="0">
            <a:spAutoFit/>
          </a:bodyPr>
          <a:lstStyle/>
          <a:p>
            <a:pPr defTabSz="685800" fontAlgn="auto">
              <a:spcBef>
                <a:spcPts val="0"/>
              </a:spcBef>
              <a:spcAft>
                <a:spcPts val="0"/>
              </a:spcAft>
            </a:pPr>
            <a:r>
              <a:rPr lang="en-US" sz="825" b="0" dirty="0">
                <a:solidFill>
                  <a:prstClr val="black"/>
                </a:solidFill>
                <a:latin typeface="Segoe UI Light" panose="020B0502040204020203" pitchFamily="34" charset="0"/>
                <a:cs typeface="Segoe UI Light" panose="020B0502040204020203" pitchFamily="34" charset="0"/>
              </a:rPr>
              <a:t>Week 1</a:t>
            </a:r>
          </a:p>
        </p:txBody>
      </p:sp>
      <p:sp>
        <p:nvSpPr>
          <p:cNvPr id="57" name="Rectangle 56"/>
          <p:cNvSpPr/>
          <p:nvPr/>
        </p:nvSpPr>
        <p:spPr>
          <a:xfrm>
            <a:off x="4854752" y="1362751"/>
            <a:ext cx="3767291" cy="1278137"/>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endParaRPr lang="en-US" sz="1350" b="0">
              <a:solidFill>
                <a:prstClr val="white"/>
              </a:solidFill>
              <a:latin typeface="Calibri" panose="020F0502020204030204"/>
            </a:endParaRPr>
          </a:p>
        </p:txBody>
      </p:sp>
      <p:sp>
        <p:nvSpPr>
          <p:cNvPr id="59" name="TextBox 58"/>
          <p:cNvSpPr txBox="1"/>
          <p:nvPr/>
        </p:nvSpPr>
        <p:spPr>
          <a:xfrm>
            <a:off x="4854752" y="2198733"/>
            <a:ext cx="1902779" cy="346249"/>
          </a:xfrm>
          <a:prstGeom prst="rect">
            <a:avLst/>
          </a:prstGeom>
          <a:noFill/>
        </p:spPr>
        <p:txBody>
          <a:bodyPr wrap="square" rtlCol="0">
            <a:spAutoFit/>
          </a:bodyPr>
          <a:lstStyle/>
          <a:p>
            <a:pPr algn="ctr" defTabSz="685800" fontAlgn="auto">
              <a:spcBef>
                <a:spcPts val="0"/>
              </a:spcBef>
              <a:spcAft>
                <a:spcPts val="0"/>
              </a:spcAft>
            </a:pPr>
            <a:r>
              <a:rPr lang="en-US" sz="825" b="0" dirty="0">
                <a:solidFill>
                  <a:prstClr val="black"/>
                </a:solidFill>
                <a:latin typeface="Segoe UI Light" panose="020B0502040204020203" pitchFamily="34" charset="0"/>
                <a:cs typeface="Segoe UI Light" panose="020B0502040204020203" pitchFamily="34" charset="0"/>
              </a:rPr>
              <a:t>Azure Cosmos DB</a:t>
            </a:r>
          </a:p>
          <a:p>
            <a:pPr algn="ctr" defTabSz="685800" fontAlgn="auto">
              <a:spcBef>
                <a:spcPts val="0"/>
              </a:spcBef>
              <a:spcAft>
                <a:spcPts val="0"/>
              </a:spcAft>
            </a:pPr>
            <a:r>
              <a:rPr lang="en-US" sz="825" b="0" dirty="0">
                <a:solidFill>
                  <a:prstClr val="black"/>
                </a:solidFill>
                <a:latin typeface="Segoe UI Light" panose="020B0502040204020203" pitchFamily="34" charset="0"/>
                <a:cs typeface="Segoe UI Light" panose="020B0502040204020203" pitchFamily="34" charset="0"/>
              </a:rPr>
              <a:t>(message data – partitioned by </a:t>
            </a:r>
            <a:r>
              <a:rPr lang="en-US" sz="825" b="0" dirty="0" err="1">
                <a:solidFill>
                  <a:prstClr val="black"/>
                </a:solidFill>
                <a:latin typeface="Segoe UI Light" panose="020B0502040204020203" pitchFamily="34" charset="0"/>
                <a:cs typeface="Segoe UI Light" panose="020B0502040204020203" pitchFamily="34" charset="0"/>
              </a:rPr>
              <a:t>userid</a:t>
            </a:r>
            <a:r>
              <a:rPr lang="en-US" sz="825" b="0" dirty="0">
                <a:solidFill>
                  <a:prstClr val="black"/>
                </a:solidFill>
                <a:latin typeface="Segoe UI Light" panose="020B0502040204020203" pitchFamily="34" charset="0"/>
                <a:cs typeface="Segoe UI Light" panose="020B0502040204020203" pitchFamily="34" charset="0"/>
              </a:rPr>
              <a:t>)</a:t>
            </a:r>
          </a:p>
        </p:txBody>
      </p:sp>
      <p:sp>
        <p:nvSpPr>
          <p:cNvPr id="60" name="TextBox 59"/>
          <p:cNvSpPr txBox="1"/>
          <p:nvPr/>
        </p:nvSpPr>
        <p:spPr>
          <a:xfrm>
            <a:off x="7220016" y="2197121"/>
            <a:ext cx="1103084" cy="346249"/>
          </a:xfrm>
          <a:prstGeom prst="rect">
            <a:avLst/>
          </a:prstGeom>
          <a:noFill/>
        </p:spPr>
        <p:txBody>
          <a:bodyPr wrap="square" rtlCol="0">
            <a:spAutoFit/>
          </a:bodyPr>
          <a:lstStyle/>
          <a:p>
            <a:pPr algn="ctr" defTabSz="685800" fontAlgn="auto">
              <a:spcBef>
                <a:spcPts val="0"/>
              </a:spcBef>
              <a:spcAft>
                <a:spcPts val="0"/>
              </a:spcAft>
            </a:pPr>
            <a:r>
              <a:rPr lang="en-US" sz="825" b="0" dirty="0">
                <a:solidFill>
                  <a:prstClr val="black"/>
                </a:solidFill>
                <a:latin typeface="Segoe UI Light" panose="020B0502040204020203" pitchFamily="34" charset="0"/>
                <a:cs typeface="Segoe UI Light" panose="020B0502040204020203" pitchFamily="34" charset="0"/>
              </a:rPr>
              <a:t>Azure Search</a:t>
            </a:r>
          </a:p>
          <a:p>
            <a:pPr algn="ctr" defTabSz="685800" fontAlgn="auto">
              <a:spcBef>
                <a:spcPts val="0"/>
              </a:spcBef>
              <a:spcAft>
                <a:spcPts val="0"/>
              </a:spcAft>
            </a:pPr>
            <a:r>
              <a:rPr lang="en-US" sz="825" b="0" dirty="0">
                <a:solidFill>
                  <a:prstClr val="black"/>
                </a:solidFill>
                <a:latin typeface="Segoe UI Light" panose="020B0502040204020203" pitchFamily="34" charset="0"/>
                <a:cs typeface="Segoe UI Light" panose="020B0502040204020203" pitchFamily="34" charset="0"/>
              </a:rPr>
              <a:t>(full-text index)</a:t>
            </a:r>
          </a:p>
        </p:txBody>
      </p:sp>
      <p:cxnSp>
        <p:nvCxnSpPr>
          <p:cNvPr id="61" name="Straight Arrow Connector 60"/>
          <p:cNvCxnSpPr>
            <a:cxnSpLocks/>
          </p:cNvCxnSpPr>
          <p:nvPr/>
        </p:nvCxnSpPr>
        <p:spPr>
          <a:xfrm>
            <a:off x="6473989" y="1911820"/>
            <a:ext cx="567086" cy="3769"/>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62" name="Picture 6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78949" y="1542307"/>
            <a:ext cx="585218" cy="585218"/>
          </a:xfrm>
          <a:prstGeom prst="rect">
            <a:avLst/>
          </a:prstGeom>
        </p:spPr>
      </p:pic>
      <p:sp>
        <p:nvSpPr>
          <p:cNvPr id="63" name="TextBox 62"/>
          <p:cNvSpPr txBox="1"/>
          <p:nvPr/>
        </p:nvSpPr>
        <p:spPr>
          <a:xfrm>
            <a:off x="4853475" y="1380751"/>
            <a:ext cx="864868" cy="219291"/>
          </a:xfrm>
          <a:prstGeom prst="rect">
            <a:avLst/>
          </a:prstGeom>
          <a:noFill/>
        </p:spPr>
        <p:txBody>
          <a:bodyPr wrap="square" rtlCol="0">
            <a:spAutoFit/>
          </a:bodyPr>
          <a:lstStyle/>
          <a:p>
            <a:pPr defTabSz="685800" fontAlgn="auto">
              <a:spcBef>
                <a:spcPts val="0"/>
              </a:spcBef>
              <a:spcAft>
                <a:spcPts val="0"/>
              </a:spcAft>
            </a:pPr>
            <a:r>
              <a:rPr lang="en-US" sz="825" b="0" dirty="0">
                <a:solidFill>
                  <a:prstClr val="black"/>
                </a:solidFill>
                <a:latin typeface="Segoe UI Light" panose="020B0502040204020203" pitchFamily="34" charset="0"/>
                <a:cs typeface="Segoe UI Light" panose="020B0502040204020203" pitchFamily="34" charset="0"/>
              </a:rPr>
              <a:t>Week 0</a:t>
            </a:r>
          </a:p>
        </p:txBody>
      </p:sp>
      <p:cxnSp>
        <p:nvCxnSpPr>
          <p:cNvPr id="74" name="Straight Arrow Connector 73"/>
          <p:cNvCxnSpPr>
            <a:cxnSpLocks/>
          </p:cNvCxnSpPr>
          <p:nvPr/>
        </p:nvCxnSpPr>
        <p:spPr>
          <a:xfrm>
            <a:off x="4097998" y="3393740"/>
            <a:ext cx="634925" cy="0"/>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31" name="Picture 30">
            <a:extLst>
              <a:ext uri="{FF2B5EF4-FFF2-40B4-BE49-F238E27FC236}">
                <a16:creationId xmlns:a16="http://schemas.microsoft.com/office/drawing/2014/main" id="{129C25A1-ED3E-4407-92D2-0CEBAC3610B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411261" y="3051644"/>
            <a:ext cx="664485" cy="664485"/>
          </a:xfrm>
          <a:prstGeom prst="rect">
            <a:avLst/>
          </a:prstGeom>
        </p:spPr>
      </p:pic>
      <p:pic>
        <p:nvPicPr>
          <p:cNvPr id="32" name="Picture 31">
            <a:extLst>
              <a:ext uri="{FF2B5EF4-FFF2-40B4-BE49-F238E27FC236}">
                <a16:creationId xmlns:a16="http://schemas.microsoft.com/office/drawing/2014/main" id="{1EE10E5C-60F0-4B4B-B2DE-991BBE8D303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473898" y="1586612"/>
            <a:ext cx="664485" cy="664485"/>
          </a:xfrm>
          <a:prstGeom prst="rect">
            <a:avLst/>
          </a:prstGeom>
        </p:spPr>
      </p:pic>
    </p:spTree>
    <p:extLst>
      <p:ext uri="{BB962C8B-B14F-4D97-AF65-F5344CB8AC3E}">
        <p14:creationId xmlns:p14="http://schemas.microsoft.com/office/powerpoint/2010/main" val="39944026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854752" y="2844671"/>
            <a:ext cx="3767291" cy="1278137"/>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endParaRPr lang="en-US" sz="1350" b="0">
              <a:solidFill>
                <a:prstClr val="white"/>
              </a:solidFill>
              <a:latin typeface="Calibri" panose="020F0502020204030204"/>
            </a:endParaRPr>
          </a:p>
        </p:txBody>
      </p:sp>
      <p:sp>
        <p:nvSpPr>
          <p:cNvPr id="85" name="TextBox 84"/>
          <p:cNvSpPr txBox="1"/>
          <p:nvPr/>
        </p:nvSpPr>
        <p:spPr>
          <a:xfrm>
            <a:off x="4854752" y="3680653"/>
            <a:ext cx="1902779" cy="346249"/>
          </a:xfrm>
          <a:prstGeom prst="rect">
            <a:avLst/>
          </a:prstGeom>
          <a:noFill/>
        </p:spPr>
        <p:txBody>
          <a:bodyPr wrap="square" rtlCol="0">
            <a:spAutoFit/>
          </a:bodyPr>
          <a:lstStyle/>
          <a:p>
            <a:pPr algn="ctr" defTabSz="685800" fontAlgn="auto">
              <a:spcBef>
                <a:spcPts val="0"/>
              </a:spcBef>
              <a:spcAft>
                <a:spcPts val="0"/>
              </a:spcAft>
            </a:pPr>
            <a:r>
              <a:rPr lang="en-US" sz="825" b="0" dirty="0">
                <a:solidFill>
                  <a:prstClr val="black"/>
                </a:solidFill>
                <a:latin typeface="Segoe UI Light" panose="020B0502040204020203" pitchFamily="34" charset="0"/>
                <a:cs typeface="Segoe UI Light" panose="020B0502040204020203" pitchFamily="34" charset="0"/>
              </a:rPr>
              <a:t>Azure Cosmos DB</a:t>
            </a:r>
          </a:p>
          <a:p>
            <a:pPr algn="ctr" defTabSz="685800" fontAlgn="auto">
              <a:spcBef>
                <a:spcPts val="0"/>
              </a:spcBef>
              <a:spcAft>
                <a:spcPts val="0"/>
              </a:spcAft>
            </a:pPr>
            <a:r>
              <a:rPr lang="en-US" sz="825" b="0" dirty="0">
                <a:solidFill>
                  <a:prstClr val="black"/>
                </a:solidFill>
                <a:latin typeface="Segoe UI Light" panose="020B0502040204020203" pitchFamily="34" charset="0"/>
                <a:cs typeface="Segoe UI Light" panose="020B0502040204020203" pitchFamily="34" charset="0"/>
              </a:rPr>
              <a:t>(message data – partitioned by </a:t>
            </a:r>
            <a:r>
              <a:rPr lang="en-US" sz="825" b="0" dirty="0" err="1">
                <a:solidFill>
                  <a:prstClr val="black"/>
                </a:solidFill>
                <a:latin typeface="Segoe UI Light" panose="020B0502040204020203" pitchFamily="34" charset="0"/>
                <a:cs typeface="Segoe UI Light" panose="020B0502040204020203" pitchFamily="34" charset="0"/>
              </a:rPr>
              <a:t>userid</a:t>
            </a:r>
            <a:r>
              <a:rPr lang="en-US" sz="825" b="0" dirty="0">
                <a:solidFill>
                  <a:prstClr val="black"/>
                </a:solidFill>
                <a:latin typeface="Segoe UI Light" panose="020B0502040204020203" pitchFamily="34" charset="0"/>
                <a:cs typeface="Segoe UI Light" panose="020B0502040204020203" pitchFamily="34" charset="0"/>
              </a:rPr>
              <a:t>)</a:t>
            </a:r>
          </a:p>
        </p:txBody>
      </p:sp>
      <p:sp>
        <p:nvSpPr>
          <p:cNvPr id="86" name="TextBox 85"/>
          <p:cNvSpPr txBox="1"/>
          <p:nvPr/>
        </p:nvSpPr>
        <p:spPr>
          <a:xfrm>
            <a:off x="7220016" y="3679041"/>
            <a:ext cx="1103084" cy="346249"/>
          </a:xfrm>
          <a:prstGeom prst="rect">
            <a:avLst/>
          </a:prstGeom>
          <a:noFill/>
        </p:spPr>
        <p:txBody>
          <a:bodyPr wrap="square" rtlCol="0">
            <a:spAutoFit/>
          </a:bodyPr>
          <a:lstStyle/>
          <a:p>
            <a:pPr algn="ctr" defTabSz="685800" fontAlgn="auto">
              <a:spcBef>
                <a:spcPts val="0"/>
              </a:spcBef>
              <a:spcAft>
                <a:spcPts val="0"/>
              </a:spcAft>
            </a:pPr>
            <a:r>
              <a:rPr lang="en-US" sz="825" b="0" dirty="0">
                <a:solidFill>
                  <a:prstClr val="black"/>
                </a:solidFill>
                <a:latin typeface="Segoe UI Light" panose="020B0502040204020203" pitchFamily="34" charset="0"/>
                <a:cs typeface="Segoe UI Light" panose="020B0502040204020203" pitchFamily="34" charset="0"/>
              </a:rPr>
              <a:t>Azure Search</a:t>
            </a:r>
          </a:p>
          <a:p>
            <a:pPr algn="ctr" defTabSz="685800" fontAlgn="auto">
              <a:spcBef>
                <a:spcPts val="0"/>
              </a:spcBef>
              <a:spcAft>
                <a:spcPts val="0"/>
              </a:spcAft>
            </a:pPr>
            <a:r>
              <a:rPr lang="en-US" sz="825" b="0" dirty="0">
                <a:solidFill>
                  <a:prstClr val="black"/>
                </a:solidFill>
                <a:latin typeface="Segoe UI Light" panose="020B0502040204020203" pitchFamily="34" charset="0"/>
                <a:cs typeface="Segoe UI Light" panose="020B0502040204020203" pitchFamily="34" charset="0"/>
              </a:rPr>
              <a:t>(full-text index)</a:t>
            </a:r>
          </a:p>
        </p:txBody>
      </p:sp>
      <p:cxnSp>
        <p:nvCxnSpPr>
          <p:cNvPr id="93" name="Straight Arrow Connector 92"/>
          <p:cNvCxnSpPr>
            <a:cxnSpLocks/>
          </p:cNvCxnSpPr>
          <p:nvPr/>
        </p:nvCxnSpPr>
        <p:spPr>
          <a:xfrm>
            <a:off x="6473989" y="3393741"/>
            <a:ext cx="567086" cy="3769"/>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5" name="Title 1"/>
          <p:cNvSpPr txBox="1">
            <a:spLocks/>
          </p:cNvSpPr>
          <p:nvPr/>
        </p:nvSpPr>
        <p:spPr>
          <a:xfrm>
            <a:off x="195821" y="981635"/>
            <a:ext cx="8747990" cy="675159"/>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699557" fontAlgn="auto">
              <a:spcAft>
                <a:spcPts val="0"/>
              </a:spcAft>
            </a:pPr>
            <a:r>
              <a:rPr lang="en-US" sz="3300" spc="-77" dirty="0">
                <a:solidFill>
                  <a:prstClr val="black"/>
                </a:solidFill>
                <a:latin typeface="Segoe UI Light" panose="020B0502040204020203" pitchFamily="34" charset="0"/>
                <a:cs typeface="Segoe UI Light" panose="020B0502040204020203" pitchFamily="34" charset="0"/>
              </a:rPr>
              <a:t>Messaging</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78949" y="3024227"/>
            <a:ext cx="585218" cy="585218"/>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06342" y="3062547"/>
            <a:ext cx="585218" cy="585218"/>
          </a:xfrm>
          <a:prstGeom prst="rect">
            <a:avLst/>
          </a:prstGeom>
        </p:spPr>
      </p:pic>
      <p:sp>
        <p:nvSpPr>
          <p:cNvPr id="14" name="TextBox 13"/>
          <p:cNvSpPr txBox="1"/>
          <p:nvPr/>
        </p:nvSpPr>
        <p:spPr>
          <a:xfrm>
            <a:off x="2580113" y="3700035"/>
            <a:ext cx="1626864" cy="346249"/>
          </a:xfrm>
          <a:prstGeom prst="rect">
            <a:avLst/>
          </a:prstGeom>
          <a:noFill/>
        </p:spPr>
        <p:txBody>
          <a:bodyPr wrap="square" rtlCol="0">
            <a:spAutoFit/>
          </a:bodyPr>
          <a:lstStyle/>
          <a:p>
            <a:pPr algn="ctr" defTabSz="685800" fontAlgn="auto">
              <a:spcBef>
                <a:spcPts val="0"/>
              </a:spcBef>
              <a:spcAft>
                <a:spcPts val="0"/>
              </a:spcAft>
            </a:pPr>
            <a:r>
              <a:rPr lang="en-US" sz="825" b="0" dirty="0">
                <a:solidFill>
                  <a:prstClr val="black"/>
                </a:solidFill>
                <a:latin typeface="Segoe UI Light" panose="020B0502040204020203" pitchFamily="34" charset="0"/>
                <a:cs typeface="Segoe UI Light" panose="020B0502040204020203" pitchFamily="34" charset="0"/>
              </a:rPr>
              <a:t>Azure Web App</a:t>
            </a:r>
          </a:p>
          <a:p>
            <a:pPr algn="ctr" defTabSz="685800" fontAlgn="auto">
              <a:spcBef>
                <a:spcPts val="0"/>
              </a:spcBef>
              <a:spcAft>
                <a:spcPts val="0"/>
              </a:spcAft>
            </a:pPr>
            <a:r>
              <a:rPr lang="en-US" sz="825" b="0" dirty="0">
                <a:solidFill>
                  <a:prstClr val="black"/>
                </a:solidFill>
                <a:latin typeface="Segoe UI Light" panose="020B0502040204020203" pitchFamily="34" charset="0"/>
                <a:cs typeface="Segoe UI Light" panose="020B0502040204020203" pitchFamily="34" charset="0"/>
              </a:rPr>
              <a:t>(messaging app)</a:t>
            </a:r>
          </a:p>
        </p:txBody>
      </p:sp>
      <p:pic>
        <p:nvPicPr>
          <p:cNvPr id="15" name="Picture 14"/>
          <p:cNvPicPr>
            <a:picLocks noChangeAspect="1"/>
          </p:cNvPicPr>
          <p:nvPr/>
        </p:nvPicPr>
        <p:blipFill>
          <a:blip r:embed="rId5"/>
          <a:stretch>
            <a:fillRect/>
          </a:stretch>
        </p:blipFill>
        <p:spPr>
          <a:xfrm>
            <a:off x="1129574" y="3143746"/>
            <a:ext cx="488054" cy="422820"/>
          </a:xfrm>
          <a:prstGeom prst="rect">
            <a:avLst/>
          </a:prstGeom>
        </p:spPr>
      </p:pic>
      <p:cxnSp>
        <p:nvCxnSpPr>
          <p:cNvPr id="17" name="Straight Arrow Connector 16"/>
          <p:cNvCxnSpPr>
            <a:cxnSpLocks/>
          </p:cNvCxnSpPr>
          <p:nvPr/>
        </p:nvCxnSpPr>
        <p:spPr>
          <a:xfrm>
            <a:off x="2087815" y="3355156"/>
            <a:ext cx="545840" cy="6335"/>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0" name="TextBox 19"/>
          <p:cNvSpPr txBox="1"/>
          <p:nvPr/>
        </p:nvSpPr>
        <p:spPr>
          <a:xfrm>
            <a:off x="4853475" y="2862672"/>
            <a:ext cx="864868" cy="219291"/>
          </a:xfrm>
          <a:prstGeom prst="rect">
            <a:avLst/>
          </a:prstGeom>
          <a:noFill/>
        </p:spPr>
        <p:txBody>
          <a:bodyPr wrap="square" rtlCol="0">
            <a:spAutoFit/>
          </a:bodyPr>
          <a:lstStyle/>
          <a:p>
            <a:pPr defTabSz="685800" fontAlgn="auto">
              <a:spcBef>
                <a:spcPts val="0"/>
              </a:spcBef>
              <a:spcAft>
                <a:spcPts val="0"/>
              </a:spcAft>
            </a:pPr>
            <a:r>
              <a:rPr lang="en-US" sz="825" b="0" dirty="0">
                <a:solidFill>
                  <a:prstClr val="black"/>
                </a:solidFill>
                <a:latin typeface="Segoe UI Light" panose="020B0502040204020203" pitchFamily="34" charset="0"/>
                <a:cs typeface="Segoe UI Light" panose="020B0502040204020203" pitchFamily="34" charset="0"/>
              </a:rPr>
              <a:t>Week 1</a:t>
            </a:r>
          </a:p>
        </p:txBody>
      </p:sp>
      <p:sp>
        <p:nvSpPr>
          <p:cNvPr id="57" name="Rectangle 56"/>
          <p:cNvSpPr/>
          <p:nvPr/>
        </p:nvSpPr>
        <p:spPr>
          <a:xfrm>
            <a:off x="4854752" y="1362751"/>
            <a:ext cx="3767291" cy="1278137"/>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endParaRPr lang="en-US" sz="1350" b="0">
              <a:solidFill>
                <a:prstClr val="white"/>
              </a:solidFill>
              <a:latin typeface="Calibri" panose="020F0502020204030204"/>
            </a:endParaRPr>
          </a:p>
        </p:txBody>
      </p:sp>
      <p:sp>
        <p:nvSpPr>
          <p:cNvPr id="59" name="TextBox 58"/>
          <p:cNvSpPr txBox="1"/>
          <p:nvPr/>
        </p:nvSpPr>
        <p:spPr>
          <a:xfrm>
            <a:off x="4854752" y="2198733"/>
            <a:ext cx="1902779" cy="346249"/>
          </a:xfrm>
          <a:prstGeom prst="rect">
            <a:avLst/>
          </a:prstGeom>
          <a:noFill/>
        </p:spPr>
        <p:txBody>
          <a:bodyPr wrap="square" rtlCol="0">
            <a:spAutoFit/>
          </a:bodyPr>
          <a:lstStyle/>
          <a:p>
            <a:pPr algn="ctr" defTabSz="685800" fontAlgn="auto">
              <a:spcBef>
                <a:spcPts val="0"/>
              </a:spcBef>
              <a:spcAft>
                <a:spcPts val="0"/>
              </a:spcAft>
            </a:pPr>
            <a:r>
              <a:rPr lang="en-US" sz="825" b="0" dirty="0">
                <a:solidFill>
                  <a:prstClr val="black"/>
                </a:solidFill>
                <a:latin typeface="Segoe UI Light" panose="020B0502040204020203" pitchFamily="34" charset="0"/>
                <a:cs typeface="Segoe UI Light" panose="020B0502040204020203" pitchFamily="34" charset="0"/>
              </a:rPr>
              <a:t>Azure Cosmos DB</a:t>
            </a:r>
          </a:p>
          <a:p>
            <a:pPr algn="ctr" defTabSz="685800" fontAlgn="auto">
              <a:spcBef>
                <a:spcPts val="0"/>
              </a:spcBef>
              <a:spcAft>
                <a:spcPts val="0"/>
              </a:spcAft>
            </a:pPr>
            <a:r>
              <a:rPr lang="en-US" sz="825" b="0" dirty="0">
                <a:solidFill>
                  <a:prstClr val="black"/>
                </a:solidFill>
                <a:latin typeface="Segoe UI Light" panose="020B0502040204020203" pitchFamily="34" charset="0"/>
                <a:cs typeface="Segoe UI Light" panose="020B0502040204020203" pitchFamily="34" charset="0"/>
              </a:rPr>
              <a:t>(message data – partitioned by </a:t>
            </a:r>
            <a:r>
              <a:rPr lang="en-US" sz="825" b="0" dirty="0" err="1">
                <a:solidFill>
                  <a:prstClr val="black"/>
                </a:solidFill>
                <a:latin typeface="Segoe UI Light" panose="020B0502040204020203" pitchFamily="34" charset="0"/>
                <a:cs typeface="Segoe UI Light" panose="020B0502040204020203" pitchFamily="34" charset="0"/>
              </a:rPr>
              <a:t>userid</a:t>
            </a:r>
            <a:r>
              <a:rPr lang="en-US" sz="825" b="0" dirty="0">
                <a:solidFill>
                  <a:prstClr val="black"/>
                </a:solidFill>
                <a:latin typeface="Segoe UI Light" panose="020B0502040204020203" pitchFamily="34" charset="0"/>
                <a:cs typeface="Segoe UI Light" panose="020B0502040204020203" pitchFamily="34" charset="0"/>
              </a:rPr>
              <a:t>)</a:t>
            </a:r>
          </a:p>
        </p:txBody>
      </p:sp>
      <p:sp>
        <p:nvSpPr>
          <p:cNvPr id="60" name="TextBox 59"/>
          <p:cNvSpPr txBox="1"/>
          <p:nvPr/>
        </p:nvSpPr>
        <p:spPr>
          <a:xfrm>
            <a:off x="7220016" y="2197121"/>
            <a:ext cx="1103084" cy="346249"/>
          </a:xfrm>
          <a:prstGeom prst="rect">
            <a:avLst/>
          </a:prstGeom>
          <a:noFill/>
        </p:spPr>
        <p:txBody>
          <a:bodyPr wrap="square" rtlCol="0">
            <a:spAutoFit/>
          </a:bodyPr>
          <a:lstStyle/>
          <a:p>
            <a:pPr algn="ctr" defTabSz="685800" fontAlgn="auto">
              <a:spcBef>
                <a:spcPts val="0"/>
              </a:spcBef>
              <a:spcAft>
                <a:spcPts val="0"/>
              </a:spcAft>
            </a:pPr>
            <a:r>
              <a:rPr lang="en-US" sz="825" b="0" dirty="0">
                <a:solidFill>
                  <a:prstClr val="black"/>
                </a:solidFill>
                <a:latin typeface="Segoe UI Light" panose="020B0502040204020203" pitchFamily="34" charset="0"/>
                <a:cs typeface="Segoe UI Light" panose="020B0502040204020203" pitchFamily="34" charset="0"/>
              </a:rPr>
              <a:t>Azure Search</a:t>
            </a:r>
          </a:p>
          <a:p>
            <a:pPr algn="ctr" defTabSz="685800" fontAlgn="auto">
              <a:spcBef>
                <a:spcPts val="0"/>
              </a:spcBef>
              <a:spcAft>
                <a:spcPts val="0"/>
              </a:spcAft>
            </a:pPr>
            <a:r>
              <a:rPr lang="en-US" sz="825" b="0" dirty="0">
                <a:solidFill>
                  <a:prstClr val="black"/>
                </a:solidFill>
                <a:latin typeface="Segoe UI Light" panose="020B0502040204020203" pitchFamily="34" charset="0"/>
                <a:cs typeface="Segoe UI Light" panose="020B0502040204020203" pitchFamily="34" charset="0"/>
              </a:rPr>
              <a:t>(full-text index)</a:t>
            </a:r>
          </a:p>
        </p:txBody>
      </p:sp>
      <p:cxnSp>
        <p:nvCxnSpPr>
          <p:cNvPr id="61" name="Straight Arrow Connector 60"/>
          <p:cNvCxnSpPr>
            <a:cxnSpLocks/>
          </p:cNvCxnSpPr>
          <p:nvPr/>
        </p:nvCxnSpPr>
        <p:spPr>
          <a:xfrm>
            <a:off x="6473989" y="1911820"/>
            <a:ext cx="567086" cy="3769"/>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62" name="Picture 6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78949" y="1542307"/>
            <a:ext cx="585218" cy="585218"/>
          </a:xfrm>
          <a:prstGeom prst="rect">
            <a:avLst/>
          </a:prstGeom>
        </p:spPr>
      </p:pic>
      <p:sp>
        <p:nvSpPr>
          <p:cNvPr id="63" name="TextBox 62"/>
          <p:cNvSpPr txBox="1"/>
          <p:nvPr/>
        </p:nvSpPr>
        <p:spPr>
          <a:xfrm>
            <a:off x="4853475" y="1380751"/>
            <a:ext cx="864868" cy="219291"/>
          </a:xfrm>
          <a:prstGeom prst="rect">
            <a:avLst/>
          </a:prstGeom>
          <a:noFill/>
        </p:spPr>
        <p:txBody>
          <a:bodyPr wrap="square" rtlCol="0">
            <a:spAutoFit/>
          </a:bodyPr>
          <a:lstStyle/>
          <a:p>
            <a:pPr defTabSz="685800" fontAlgn="auto">
              <a:spcBef>
                <a:spcPts val="0"/>
              </a:spcBef>
              <a:spcAft>
                <a:spcPts val="0"/>
              </a:spcAft>
            </a:pPr>
            <a:r>
              <a:rPr lang="en-US" sz="825" b="0" dirty="0">
                <a:solidFill>
                  <a:prstClr val="black"/>
                </a:solidFill>
                <a:latin typeface="Segoe UI Light" panose="020B0502040204020203" pitchFamily="34" charset="0"/>
                <a:cs typeface="Segoe UI Light" panose="020B0502040204020203" pitchFamily="34" charset="0"/>
              </a:rPr>
              <a:t>Week 0</a:t>
            </a:r>
          </a:p>
        </p:txBody>
      </p:sp>
      <p:sp>
        <p:nvSpPr>
          <p:cNvPr id="64" name="Rectangle 63"/>
          <p:cNvSpPr/>
          <p:nvPr/>
        </p:nvSpPr>
        <p:spPr>
          <a:xfrm>
            <a:off x="4873885" y="4326592"/>
            <a:ext cx="3767291" cy="1278137"/>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endParaRPr lang="en-US" sz="1350" b="0">
              <a:solidFill>
                <a:prstClr val="white"/>
              </a:solidFill>
              <a:latin typeface="Calibri" panose="020F0502020204030204"/>
            </a:endParaRPr>
          </a:p>
        </p:txBody>
      </p:sp>
      <p:sp>
        <p:nvSpPr>
          <p:cNvPr id="66" name="TextBox 65"/>
          <p:cNvSpPr txBox="1"/>
          <p:nvPr/>
        </p:nvSpPr>
        <p:spPr>
          <a:xfrm>
            <a:off x="4873885" y="5162574"/>
            <a:ext cx="1902779" cy="346249"/>
          </a:xfrm>
          <a:prstGeom prst="rect">
            <a:avLst/>
          </a:prstGeom>
          <a:noFill/>
        </p:spPr>
        <p:txBody>
          <a:bodyPr wrap="square" rtlCol="0">
            <a:spAutoFit/>
          </a:bodyPr>
          <a:lstStyle/>
          <a:p>
            <a:pPr algn="ctr" defTabSz="685800" fontAlgn="auto">
              <a:spcBef>
                <a:spcPts val="0"/>
              </a:spcBef>
              <a:spcAft>
                <a:spcPts val="0"/>
              </a:spcAft>
            </a:pPr>
            <a:r>
              <a:rPr lang="en-US" sz="825" b="0" dirty="0">
                <a:solidFill>
                  <a:prstClr val="black"/>
                </a:solidFill>
                <a:latin typeface="Segoe UI Light" panose="020B0502040204020203" pitchFamily="34" charset="0"/>
                <a:cs typeface="Segoe UI Light" panose="020B0502040204020203" pitchFamily="34" charset="0"/>
              </a:rPr>
              <a:t>Azure Cosmos DB</a:t>
            </a:r>
          </a:p>
          <a:p>
            <a:pPr algn="ctr" defTabSz="685800" fontAlgn="auto">
              <a:spcBef>
                <a:spcPts val="0"/>
              </a:spcBef>
              <a:spcAft>
                <a:spcPts val="0"/>
              </a:spcAft>
            </a:pPr>
            <a:r>
              <a:rPr lang="en-US" sz="825" b="0" dirty="0">
                <a:solidFill>
                  <a:prstClr val="black"/>
                </a:solidFill>
                <a:latin typeface="Segoe UI Light" panose="020B0502040204020203" pitchFamily="34" charset="0"/>
                <a:cs typeface="Segoe UI Light" panose="020B0502040204020203" pitchFamily="34" charset="0"/>
              </a:rPr>
              <a:t>(message data – partitioned by </a:t>
            </a:r>
            <a:r>
              <a:rPr lang="en-US" sz="825" b="0" dirty="0" err="1">
                <a:solidFill>
                  <a:prstClr val="black"/>
                </a:solidFill>
                <a:latin typeface="Segoe UI Light" panose="020B0502040204020203" pitchFamily="34" charset="0"/>
                <a:cs typeface="Segoe UI Light" panose="020B0502040204020203" pitchFamily="34" charset="0"/>
              </a:rPr>
              <a:t>userid</a:t>
            </a:r>
            <a:r>
              <a:rPr lang="en-US" sz="825" b="0" dirty="0">
                <a:solidFill>
                  <a:prstClr val="black"/>
                </a:solidFill>
                <a:latin typeface="Segoe UI Light" panose="020B0502040204020203" pitchFamily="34" charset="0"/>
                <a:cs typeface="Segoe UI Light" panose="020B0502040204020203" pitchFamily="34" charset="0"/>
              </a:rPr>
              <a:t>)</a:t>
            </a:r>
          </a:p>
        </p:txBody>
      </p:sp>
      <p:sp>
        <p:nvSpPr>
          <p:cNvPr id="69" name="TextBox 68"/>
          <p:cNvSpPr txBox="1"/>
          <p:nvPr/>
        </p:nvSpPr>
        <p:spPr>
          <a:xfrm>
            <a:off x="7239149" y="5160962"/>
            <a:ext cx="1103084" cy="346249"/>
          </a:xfrm>
          <a:prstGeom prst="rect">
            <a:avLst/>
          </a:prstGeom>
          <a:noFill/>
        </p:spPr>
        <p:txBody>
          <a:bodyPr wrap="square" rtlCol="0">
            <a:spAutoFit/>
          </a:bodyPr>
          <a:lstStyle/>
          <a:p>
            <a:pPr algn="ctr" defTabSz="685800" fontAlgn="auto">
              <a:spcBef>
                <a:spcPts val="0"/>
              </a:spcBef>
              <a:spcAft>
                <a:spcPts val="0"/>
              </a:spcAft>
            </a:pPr>
            <a:r>
              <a:rPr lang="en-US" sz="825" b="0" dirty="0">
                <a:solidFill>
                  <a:prstClr val="black"/>
                </a:solidFill>
                <a:latin typeface="Segoe UI Light" panose="020B0502040204020203" pitchFamily="34" charset="0"/>
                <a:cs typeface="Segoe UI Light" panose="020B0502040204020203" pitchFamily="34" charset="0"/>
              </a:rPr>
              <a:t>Azure Search</a:t>
            </a:r>
          </a:p>
          <a:p>
            <a:pPr algn="ctr" defTabSz="685800" fontAlgn="auto">
              <a:spcBef>
                <a:spcPts val="0"/>
              </a:spcBef>
              <a:spcAft>
                <a:spcPts val="0"/>
              </a:spcAft>
            </a:pPr>
            <a:r>
              <a:rPr lang="en-US" sz="825" b="0" dirty="0">
                <a:solidFill>
                  <a:prstClr val="black"/>
                </a:solidFill>
                <a:latin typeface="Segoe UI Light" panose="020B0502040204020203" pitchFamily="34" charset="0"/>
                <a:cs typeface="Segoe UI Light" panose="020B0502040204020203" pitchFamily="34" charset="0"/>
              </a:rPr>
              <a:t>(full-text index)</a:t>
            </a:r>
          </a:p>
        </p:txBody>
      </p:sp>
      <p:cxnSp>
        <p:nvCxnSpPr>
          <p:cNvPr id="70" name="Straight Arrow Connector 69"/>
          <p:cNvCxnSpPr>
            <a:cxnSpLocks/>
          </p:cNvCxnSpPr>
          <p:nvPr/>
        </p:nvCxnSpPr>
        <p:spPr>
          <a:xfrm>
            <a:off x="6493122" y="4875661"/>
            <a:ext cx="567086" cy="3769"/>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71" name="Picture 7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98082" y="4506148"/>
            <a:ext cx="585218" cy="585218"/>
          </a:xfrm>
          <a:prstGeom prst="rect">
            <a:avLst/>
          </a:prstGeom>
        </p:spPr>
      </p:pic>
      <p:sp>
        <p:nvSpPr>
          <p:cNvPr id="72" name="TextBox 71"/>
          <p:cNvSpPr txBox="1"/>
          <p:nvPr/>
        </p:nvSpPr>
        <p:spPr>
          <a:xfrm>
            <a:off x="4872609" y="4344592"/>
            <a:ext cx="864868" cy="219291"/>
          </a:xfrm>
          <a:prstGeom prst="rect">
            <a:avLst/>
          </a:prstGeom>
          <a:noFill/>
        </p:spPr>
        <p:txBody>
          <a:bodyPr wrap="square" rtlCol="0">
            <a:spAutoFit/>
          </a:bodyPr>
          <a:lstStyle/>
          <a:p>
            <a:pPr defTabSz="685800" fontAlgn="auto">
              <a:spcBef>
                <a:spcPts val="0"/>
              </a:spcBef>
              <a:spcAft>
                <a:spcPts val="0"/>
              </a:spcAft>
            </a:pPr>
            <a:r>
              <a:rPr lang="en-US" sz="825" b="0" dirty="0">
                <a:solidFill>
                  <a:prstClr val="black"/>
                </a:solidFill>
                <a:latin typeface="Segoe UI Light" panose="020B0502040204020203" pitchFamily="34" charset="0"/>
                <a:cs typeface="Segoe UI Light" panose="020B0502040204020203" pitchFamily="34" charset="0"/>
              </a:rPr>
              <a:t>Week 2</a:t>
            </a:r>
          </a:p>
        </p:txBody>
      </p:sp>
      <p:cxnSp>
        <p:nvCxnSpPr>
          <p:cNvPr id="74" name="Straight Arrow Connector 73"/>
          <p:cNvCxnSpPr>
            <a:cxnSpLocks/>
          </p:cNvCxnSpPr>
          <p:nvPr/>
        </p:nvCxnSpPr>
        <p:spPr>
          <a:xfrm>
            <a:off x="4066415" y="3772709"/>
            <a:ext cx="603048" cy="1043374"/>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30" name="Picture 29">
            <a:extLst>
              <a:ext uri="{FF2B5EF4-FFF2-40B4-BE49-F238E27FC236}">
                <a16:creationId xmlns:a16="http://schemas.microsoft.com/office/drawing/2014/main" id="{A729E1B2-8A7C-4BE6-8FEA-C3A5FA76960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411262" y="4540799"/>
            <a:ext cx="664485" cy="664485"/>
          </a:xfrm>
          <a:prstGeom prst="rect">
            <a:avLst/>
          </a:prstGeom>
        </p:spPr>
      </p:pic>
      <p:pic>
        <p:nvPicPr>
          <p:cNvPr id="31" name="Picture 30">
            <a:extLst>
              <a:ext uri="{FF2B5EF4-FFF2-40B4-BE49-F238E27FC236}">
                <a16:creationId xmlns:a16="http://schemas.microsoft.com/office/drawing/2014/main" id="{129C25A1-ED3E-4407-92D2-0CEBAC3610B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411261" y="3051644"/>
            <a:ext cx="664485" cy="664485"/>
          </a:xfrm>
          <a:prstGeom prst="rect">
            <a:avLst/>
          </a:prstGeom>
        </p:spPr>
      </p:pic>
      <p:pic>
        <p:nvPicPr>
          <p:cNvPr id="32" name="Picture 31">
            <a:extLst>
              <a:ext uri="{FF2B5EF4-FFF2-40B4-BE49-F238E27FC236}">
                <a16:creationId xmlns:a16="http://schemas.microsoft.com/office/drawing/2014/main" id="{1EE10E5C-60F0-4B4B-B2DE-991BBE8D303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473898" y="1586612"/>
            <a:ext cx="664485" cy="664485"/>
          </a:xfrm>
          <a:prstGeom prst="rect">
            <a:avLst/>
          </a:prstGeom>
        </p:spPr>
      </p:pic>
      <p:sp>
        <p:nvSpPr>
          <p:cNvPr id="11" name="Multiplication Sign 10"/>
          <p:cNvSpPr/>
          <p:nvPr/>
        </p:nvSpPr>
        <p:spPr>
          <a:xfrm>
            <a:off x="3290836" y="1337000"/>
            <a:ext cx="6895124" cy="1205877"/>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endParaRPr lang="en-US" sz="1350" b="0">
              <a:solidFill>
                <a:prstClr val="white"/>
              </a:solidFill>
              <a:latin typeface="Calibri" panose="020F0502020204030204"/>
            </a:endParaRPr>
          </a:p>
        </p:txBody>
      </p:sp>
    </p:spTree>
    <p:extLst>
      <p:ext uri="{BB962C8B-B14F-4D97-AF65-F5344CB8AC3E}">
        <p14:creationId xmlns:p14="http://schemas.microsoft.com/office/powerpoint/2010/main" val="38946911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1"/>
          <p:cNvSpPr txBox="1">
            <a:spLocks/>
          </p:cNvSpPr>
          <p:nvPr/>
        </p:nvSpPr>
        <p:spPr>
          <a:xfrm>
            <a:off x="423123" y="947776"/>
            <a:ext cx="6200606" cy="594707"/>
          </a:xfrm>
          <a:prstGeom prst="rect">
            <a:avLst/>
          </a:prstGeom>
          <a:noFill/>
        </p:spPr>
        <p:txBody>
          <a:bodyPr wrap="square" tIns="63020" bIns="63020" anchor="b" anchorCtr="0">
            <a:spAutoFit/>
          </a:bodyPr>
          <a:lstStyle>
            <a:lvl1pPr algn="l" defTabSz="932742" rtl="0" eaLnBrk="1" latinLnBrk="0" hangingPunct="1">
              <a:lnSpc>
                <a:spcPct val="90000"/>
              </a:lnSpc>
              <a:spcBef>
                <a:spcPct val="0"/>
              </a:spcBef>
              <a:buNone/>
              <a:defRPr lang="en-US" sz="6000" b="0" kern="1200" cap="none" spc="-100" baseline="0">
                <a:ln w="3175">
                  <a:noFill/>
                </a:ln>
                <a:gradFill>
                  <a:gsLst>
                    <a:gs pos="0">
                      <a:schemeClr val="tx1"/>
                    </a:gs>
                    <a:gs pos="100000">
                      <a:schemeClr val="tx1"/>
                    </a:gs>
                  </a:gsLst>
                  <a:lin ang="5400000" scaled="0"/>
                </a:gradFill>
                <a:effectLst/>
                <a:latin typeface="+mj-lt"/>
                <a:ea typeface="+mn-ea"/>
                <a:cs typeface="Segoe UI" pitchFamily="34" charset="0"/>
              </a:defRPr>
            </a:lvl1pPr>
          </a:lstStyle>
          <a:p>
            <a:pPr defTabSz="642821" fontAlgn="auto">
              <a:spcAft>
                <a:spcPts val="0"/>
              </a:spcAft>
              <a:defRPr/>
            </a:pPr>
            <a:r>
              <a:rPr lang="en-US" sz="3375" spc="-69" dirty="0">
                <a:solidFill>
                  <a:srgbClr val="000000"/>
                </a:solidFill>
                <a:latin typeface="Segoe UI Light"/>
              </a:rPr>
              <a:t>Azure Cosmos DB Evolution</a:t>
            </a:r>
          </a:p>
        </p:txBody>
      </p:sp>
      <p:sp>
        <p:nvSpPr>
          <p:cNvPr id="2" name="Rectangle 1">
            <a:extLst>
              <a:ext uri="{FF2B5EF4-FFF2-40B4-BE49-F238E27FC236}">
                <a16:creationId xmlns:a16="http://schemas.microsoft.com/office/drawing/2014/main" id="{DB152250-88BE-4DD1-A28F-7B9C53E01277}"/>
              </a:ext>
            </a:extLst>
          </p:cNvPr>
          <p:cNvSpPr/>
          <p:nvPr/>
        </p:nvSpPr>
        <p:spPr bwMode="auto">
          <a:xfrm>
            <a:off x="2313749" y="3367400"/>
            <a:ext cx="210070" cy="579319"/>
          </a:xfrm>
          <a:prstGeom prst="rect">
            <a:avLst/>
          </a:prstGeom>
          <a:gradFill>
            <a:gsLst>
              <a:gs pos="0">
                <a:schemeClr val="bg1">
                  <a:lumMod val="50000"/>
                  <a:alpha val="0"/>
                </a:schemeClr>
              </a:gs>
              <a:gs pos="100000">
                <a:schemeClr val="bg1">
                  <a:lumMod val="50000"/>
                  <a:alpha val="33000"/>
                </a:schemeClr>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6042" tIns="100834" rIns="126042" bIns="100834" numCol="1" spcCol="0" rtlCol="0" fromWordArt="0" anchor="t" anchorCtr="0" forceAA="0" compatLnSpc="1">
            <a:prstTxWarp prst="textNoShape">
              <a:avLst/>
            </a:prstTxWarp>
            <a:noAutofit/>
          </a:bodyPr>
          <a:lstStyle/>
          <a:p>
            <a:pPr algn="ctr" defTabSz="642634">
              <a:lnSpc>
                <a:spcPct val="90000"/>
              </a:lnSpc>
            </a:pPr>
            <a:endParaRPr lang="en-US" sz="1655" b="0" dirty="0"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31" name="Rectangle 30">
            <a:extLst>
              <a:ext uri="{FF2B5EF4-FFF2-40B4-BE49-F238E27FC236}">
                <a16:creationId xmlns:a16="http://schemas.microsoft.com/office/drawing/2014/main" id="{FB2C3870-0DC1-44C0-B30B-5438993FD93B}"/>
              </a:ext>
            </a:extLst>
          </p:cNvPr>
          <p:cNvSpPr/>
          <p:nvPr/>
        </p:nvSpPr>
        <p:spPr bwMode="auto">
          <a:xfrm>
            <a:off x="2313749" y="3972649"/>
            <a:ext cx="210070" cy="579319"/>
          </a:xfrm>
          <a:prstGeom prst="rect">
            <a:avLst/>
          </a:prstGeom>
          <a:gradFill>
            <a:gsLst>
              <a:gs pos="0">
                <a:schemeClr val="bg1">
                  <a:lumMod val="50000"/>
                  <a:alpha val="0"/>
                </a:schemeClr>
              </a:gs>
              <a:gs pos="100000">
                <a:schemeClr val="bg1">
                  <a:lumMod val="50000"/>
                  <a:alpha val="33000"/>
                </a:schemeClr>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6042" tIns="100834" rIns="126042" bIns="100834" numCol="1" spcCol="0" rtlCol="0" fromWordArt="0" anchor="t" anchorCtr="0" forceAA="0" compatLnSpc="1">
            <a:prstTxWarp prst="textNoShape">
              <a:avLst/>
            </a:prstTxWarp>
            <a:noAutofit/>
          </a:bodyPr>
          <a:lstStyle/>
          <a:p>
            <a:pPr algn="ctr" defTabSz="642634">
              <a:lnSpc>
                <a:spcPct val="90000"/>
              </a:lnSpc>
            </a:pPr>
            <a:endParaRPr lang="en-US" sz="1655" b="0" dirty="0"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24" name="TextBox 23"/>
          <p:cNvSpPr txBox="1"/>
          <p:nvPr/>
        </p:nvSpPr>
        <p:spPr>
          <a:xfrm>
            <a:off x="423123" y="5192315"/>
            <a:ext cx="771605" cy="467472"/>
          </a:xfrm>
          <a:prstGeom prst="rect">
            <a:avLst/>
          </a:prstGeom>
          <a:noFill/>
        </p:spPr>
        <p:txBody>
          <a:bodyPr wrap="square" lIns="128570" tIns="102856" rIns="128570" bIns="102856" rtlCol="0">
            <a:spAutoFit/>
          </a:bodyPr>
          <a:lstStyle/>
          <a:p>
            <a:pPr defTabSz="630179" fontAlgn="auto">
              <a:spcBef>
                <a:spcPts val="0"/>
              </a:spcBef>
              <a:spcAft>
                <a:spcPts val="0"/>
              </a:spcAft>
            </a:pPr>
            <a:r>
              <a:rPr lang="en-US" sz="1688" b="0" kern="0" dirty="0">
                <a:solidFill>
                  <a:prstClr val="black"/>
                </a:solidFill>
                <a:latin typeface="Calibri Light" panose="020F0302020204030204"/>
                <a:cs typeface="+mn-cs"/>
              </a:rPr>
              <a:t>2010</a:t>
            </a:r>
          </a:p>
        </p:txBody>
      </p:sp>
      <p:pic>
        <p:nvPicPr>
          <p:cNvPr id="29" name="Picture 2" descr="Image result for duom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530" y="1812756"/>
            <a:ext cx="5684819" cy="3201389"/>
          </a:xfrm>
          <a:prstGeom prst="rect">
            <a:avLst/>
          </a:prstGeom>
          <a:noFill/>
          <a:extLst>
            <a:ext uri="{909E8E84-426E-40DD-AFC4-6F175D3DCCD1}">
              <a14:hiddenFill xmlns:a14="http://schemas.microsoft.com/office/drawing/2010/main">
                <a:solidFill>
                  <a:srgbClr val="FFFFFF"/>
                </a:solidFill>
              </a14:hiddenFill>
            </a:ext>
          </a:extLst>
        </p:spPr>
      </p:pic>
      <p:sp>
        <p:nvSpPr>
          <p:cNvPr id="30" name="TextBox 29"/>
          <p:cNvSpPr txBox="1"/>
          <p:nvPr/>
        </p:nvSpPr>
        <p:spPr>
          <a:xfrm>
            <a:off x="2458334" y="5209909"/>
            <a:ext cx="771605" cy="467472"/>
          </a:xfrm>
          <a:prstGeom prst="rect">
            <a:avLst/>
          </a:prstGeom>
          <a:noFill/>
        </p:spPr>
        <p:txBody>
          <a:bodyPr wrap="square" lIns="128570" tIns="102856" rIns="128570" bIns="102856" rtlCol="0">
            <a:spAutoFit/>
          </a:bodyPr>
          <a:lstStyle/>
          <a:p>
            <a:pPr defTabSz="630179" fontAlgn="auto">
              <a:spcBef>
                <a:spcPts val="0"/>
              </a:spcBef>
              <a:spcAft>
                <a:spcPts val="0"/>
              </a:spcAft>
            </a:pPr>
            <a:r>
              <a:rPr lang="en-US" sz="1688" b="0" kern="0" dirty="0">
                <a:solidFill>
                  <a:prstClr val="black"/>
                </a:solidFill>
                <a:latin typeface="Calibri Light" panose="020F0302020204030204"/>
                <a:cs typeface="+mn-cs"/>
              </a:rPr>
              <a:t>2014</a:t>
            </a:r>
          </a:p>
        </p:txBody>
      </p:sp>
      <p:sp>
        <p:nvSpPr>
          <p:cNvPr id="32" name="TextBox 31"/>
          <p:cNvSpPr txBox="1"/>
          <p:nvPr/>
        </p:nvSpPr>
        <p:spPr>
          <a:xfrm>
            <a:off x="3149491" y="5190631"/>
            <a:ext cx="771605" cy="467472"/>
          </a:xfrm>
          <a:prstGeom prst="rect">
            <a:avLst/>
          </a:prstGeom>
          <a:noFill/>
        </p:spPr>
        <p:txBody>
          <a:bodyPr wrap="square" lIns="128570" tIns="102856" rIns="128570" bIns="102856" rtlCol="0">
            <a:spAutoFit/>
          </a:bodyPr>
          <a:lstStyle/>
          <a:p>
            <a:pPr defTabSz="630179" fontAlgn="auto">
              <a:spcBef>
                <a:spcPts val="0"/>
              </a:spcBef>
              <a:spcAft>
                <a:spcPts val="0"/>
              </a:spcAft>
            </a:pPr>
            <a:r>
              <a:rPr lang="en-US" sz="1688" b="0" kern="0" dirty="0">
                <a:solidFill>
                  <a:prstClr val="black"/>
                </a:solidFill>
                <a:latin typeface="Calibri Light" panose="020F0302020204030204"/>
                <a:cs typeface="+mn-cs"/>
              </a:rPr>
              <a:t>2015</a:t>
            </a:r>
          </a:p>
        </p:txBody>
      </p:sp>
      <p:sp>
        <p:nvSpPr>
          <p:cNvPr id="33" name="TextBox 32"/>
          <p:cNvSpPr txBox="1"/>
          <p:nvPr/>
        </p:nvSpPr>
        <p:spPr>
          <a:xfrm>
            <a:off x="4364824" y="5185250"/>
            <a:ext cx="771605" cy="467472"/>
          </a:xfrm>
          <a:prstGeom prst="rect">
            <a:avLst/>
          </a:prstGeom>
          <a:noFill/>
        </p:spPr>
        <p:txBody>
          <a:bodyPr wrap="square" lIns="128570" tIns="102856" rIns="128570" bIns="102856" rtlCol="0">
            <a:spAutoFit/>
          </a:bodyPr>
          <a:lstStyle/>
          <a:p>
            <a:pPr defTabSz="630179" fontAlgn="auto">
              <a:spcBef>
                <a:spcPts val="0"/>
              </a:spcBef>
              <a:spcAft>
                <a:spcPts val="0"/>
              </a:spcAft>
            </a:pPr>
            <a:r>
              <a:rPr lang="en-US" sz="1688" b="0" kern="0" dirty="0">
                <a:solidFill>
                  <a:prstClr val="black"/>
                </a:solidFill>
                <a:latin typeface="Calibri Light" panose="020F0302020204030204"/>
                <a:cs typeface="+mn-cs"/>
              </a:rPr>
              <a:t>2017</a:t>
            </a:r>
          </a:p>
        </p:txBody>
      </p:sp>
      <p:cxnSp>
        <p:nvCxnSpPr>
          <p:cNvPr id="4" name="Straight Arrow Connector 3"/>
          <p:cNvCxnSpPr/>
          <p:nvPr/>
        </p:nvCxnSpPr>
        <p:spPr>
          <a:xfrm flipV="1">
            <a:off x="359975" y="5202056"/>
            <a:ext cx="7930768" cy="20963"/>
          </a:xfrm>
          <a:prstGeom prst="straightConnector1">
            <a:avLst/>
          </a:prstGeom>
          <a:ln w="57150">
            <a:solidFill>
              <a:schemeClr val="tx1">
                <a:alpha val="50000"/>
              </a:schemeClr>
            </a:solidFill>
            <a:headEnd type="none"/>
            <a:tailEnd type="triangle"/>
          </a:ln>
        </p:spPr>
        <p:style>
          <a:lnRef idx="3">
            <a:schemeClr val="dk1"/>
          </a:lnRef>
          <a:fillRef idx="0">
            <a:schemeClr val="dk1"/>
          </a:fillRef>
          <a:effectRef idx="2">
            <a:schemeClr val="dk1"/>
          </a:effectRef>
          <a:fontRef idx="minor">
            <a:schemeClr val="tx1"/>
          </a:fontRef>
        </p:style>
      </p:cxnSp>
      <p:sp>
        <p:nvSpPr>
          <p:cNvPr id="5" name="TextBox 4"/>
          <p:cNvSpPr txBox="1"/>
          <p:nvPr/>
        </p:nvSpPr>
        <p:spPr>
          <a:xfrm>
            <a:off x="2747505" y="5564284"/>
            <a:ext cx="1656028" cy="382897"/>
          </a:xfrm>
          <a:prstGeom prst="rect">
            <a:avLst/>
          </a:prstGeom>
          <a:noFill/>
        </p:spPr>
        <p:txBody>
          <a:bodyPr wrap="square" lIns="128570" tIns="102856" rIns="128570" bIns="102856" rtlCol="0">
            <a:spAutoFit/>
          </a:bodyPr>
          <a:lstStyle/>
          <a:p>
            <a:pPr defTabSz="685775" fontAlgn="auto">
              <a:lnSpc>
                <a:spcPct val="90000"/>
              </a:lnSpc>
              <a:spcBef>
                <a:spcPts val="0"/>
              </a:spcBef>
              <a:spcAft>
                <a:spcPts val="422"/>
              </a:spcAft>
            </a:pPr>
            <a:r>
              <a:rPr lang="en-US" sz="1265" b="0" dirty="0">
                <a:solidFill>
                  <a:prstClr val="black"/>
                </a:solidFill>
                <a:latin typeface="Calibri" panose="020F0502020204030204"/>
                <a:cs typeface="+mn-cs"/>
              </a:rPr>
              <a:t>DocumentDB</a:t>
            </a:r>
          </a:p>
        </p:txBody>
      </p:sp>
      <p:sp>
        <p:nvSpPr>
          <p:cNvPr id="35" name="TextBox 34"/>
          <p:cNvSpPr txBox="1"/>
          <p:nvPr/>
        </p:nvSpPr>
        <p:spPr>
          <a:xfrm>
            <a:off x="4456407" y="5554485"/>
            <a:ext cx="1105208" cy="382897"/>
          </a:xfrm>
          <a:prstGeom prst="rect">
            <a:avLst/>
          </a:prstGeom>
          <a:noFill/>
        </p:spPr>
        <p:txBody>
          <a:bodyPr wrap="square" lIns="128570" tIns="102856" rIns="128570" bIns="102856" rtlCol="0">
            <a:spAutoFit/>
          </a:bodyPr>
          <a:lstStyle/>
          <a:p>
            <a:pPr defTabSz="685775" fontAlgn="auto">
              <a:lnSpc>
                <a:spcPct val="90000"/>
              </a:lnSpc>
              <a:spcBef>
                <a:spcPts val="0"/>
              </a:spcBef>
              <a:spcAft>
                <a:spcPts val="422"/>
              </a:spcAft>
            </a:pPr>
            <a:r>
              <a:rPr lang="en-US" sz="1265" b="0" dirty="0">
                <a:solidFill>
                  <a:prstClr val="black"/>
                </a:solidFill>
                <a:latin typeface="Calibri" panose="020F0502020204030204"/>
                <a:cs typeface="+mn-cs"/>
              </a:rPr>
              <a:t>Cosmos DB</a:t>
            </a:r>
          </a:p>
        </p:txBody>
      </p:sp>
      <p:sp>
        <p:nvSpPr>
          <p:cNvPr id="36" name="TextBox 35"/>
          <p:cNvSpPr txBox="1"/>
          <p:nvPr/>
        </p:nvSpPr>
        <p:spPr>
          <a:xfrm>
            <a:off x="339280" y="5549115"/>
            <a:ext cx="1490834" cy="382897"/>
          </a:xfrm>
          <a:prstGeom prst="rect">
            <a:avLst/>
          </a:prstGeom>
          <a:noFill/>
        </p:spPr>
        <p:txBody>
          <a:bodyPr wrap="square" lIns="128570" tIns="102856" rIns="128570" bIns="102856" rtlCol="0">
            <a:spAutoFit/>
          </a:bodyPr>
          <a:lstStyle/>
          <a:p>
            <a:pPr defTabSz="685775" fontAlgn="auto">
              <a:lnSpc>
                <a:spcPct val="90000"/>
              </a:lnSpc>
              <a:spcBef>
                <a:spcPts val="0"/>
              </a:spcBef>
              <a:spcAft>
                <a:spcPts val="422"/>
              </a:spcAft>
            </a:pPr>
            <a:r>
              <a:rPr lang="en-US" sz="1265" b="0" dirty="0">
                <a:solidFill>
                  <a:prstClr val="black"/>
                </a:solidFill>
                <a:latin typeface="Calibri" panose="020F0502020204030204"/>
                <a:cs typeface="+mn-cs"/>
              </a:rPr>
              <a:t>Project Florence</a:t>
            </a:r>
          </a:p>
        </p:txBody>
      </p:sp>
      <p:sp>
        <p:nvSpPr>
          <p:cNvPr id="37" name="TextBox 36"/>
          <p:cNvSpPr txBox="1"/>
          <p:nvPr/>
        </p:nvSpPr>
        <p:spPr>
          <a:xfrm>
            <a:off x="6072348" y="1732887"/>
            <a:ext cx="2707206" cy="1073086"/>
          </a:xfrm>
          <a:prstGeom prst="rect">
            <a:avLst/>
          </a:prstGeom>
          <a:noFill/>
        </p:spPr>
        <p:txBody>
          <a:bodyPr wrap="square" lIns="128570" tIns="102856" rIns="128570" bIns="102856" rtlCol="0">
            <a:spAutoFit/>
          </a:bodyPr>
          <a:lstStyle/>
          <a:p>
            <a:pPr marL="241067" indent="-241067" defTabSz="630179" fontAlgn="auto">
              <a:spcBef>
                <a:spcPts val="0"/>
              </a:spcBef>
              <a:spcAft>
                <a:spcPts val="0"/>
              </a:spcAft>
              <a:buFont typeface="Arial" panose="020B0604020202020204" pitchFamily="34" charset="0"/>
              <a:buChar char="•"/>
            </a:pPr>
            <a:r>
              <a:rPr lang="en-US" sz="1406" b="0" kern="0" dirty="0">
                <a:solidFill>
                  <a:prstClr val="black"/>
                </a:solidFill>
                <a:latin typeface="Calibri" panose="020F0502020204030204"/>
                <a:cs typeface="+mn-cs"/>
              </a:rPr>
              <a:t>Originally started to address the problems faced by large scale apps inside Microsoft </a:t>
            </a:r>
          </a:p>
          <a:p>
            <a:pPr marL="241067" indent="-241067" defTabSz="630179" fontAlgn="auto">
              <a:spcBef>
                <a:spcPts val="0"/>
              </a:spcBef>
              <a:spcAft>
                <a:spcPts val="0"/>
              </a:spcAft>
              <a:buFont typeface="Arial" panose="020B0604020202020204" pitchFamily="34" charset="0"/>
              <a:buChar char="•"/>
            </a:pPr>
            <a:endParaRPr lang="en-US" sz="1406" b="0" kern="0" dirty="0">
              <a:solidFill>
                <a:prstClr val="black"/>
              </a:solidFill>
              <a:latin typeface="Calibri" panose="020F0502020204030204"/>
              <a:cs typeface="+mn-cs"/>
            </a:endParaRPr>
          </a:p>
        </p:txBody>
      </p:sp>
      <p:pic>
        <p:nvPicPr>
          <p:cNvPr id="40" name="Picture 3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236341" y="5588396"/>
            <a:ext cx="334758" cy="334758"/>
          </a:xfrm>
          <a:prstGeom prst="rect">
            <a:avLst/>
          </a:prstGeom>
        </p:spPr>
      </p:pic>
      <p:pic>
        <p:nvPicPr>
          <p:cNvPr id="16" name="Picture 4" descr="Image result for documentdb lo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467522" y="5614546"/>
            <a:ext cx="475364" cy="249566"/>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p:cNvCxnSpPr/>
          <p:nvPr/>
        </p:nvCxnSpPr>
        <p:spPr>
          <a:xfrm>
            <a:off x="802289" y="5151492"/>
            <a:ext cx="3135" cy="143054"/>
          </a:xfrm>
          <a:prstGeom prst="line">
            <a:avLst/>
          </a:prstGeom>
          <a:ln w="76200">
            <a:solidFill>
              <a:schemeClr val="tx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2731110" y="5159833"/>
            <a:ext cx="3135" cy="143054"/>
          </a:xfrm>
          <a:prstGeom prst="line">
            <a:avLst/>
          </a:prstGeom>
          <a:ln w="76200">
            <a:solidFill>
              <a:schemeClr val="tx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1435487" y="5151240"/>
            <a:ext cx="3135" cy="143054"/>
          </a:xfrm>
          <a:prstGeom prst="line">
            <a:avLst/>
          </a:prstGeom>
          <a:ln w="76200">
            <a:solidFill>
              <a:schemeClr val="tx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2065840" y="5151492"/>
            <a:ext cx="3135" cy="143054"/>
          </a:xfrm>
          <a:prstGeom prst="line">
            <a:avLst/>
          </a:prstGeom>
          <a:ln w="76200">
            <a:solidFill>
              <a:schemeClr val="tx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3365876" y="5154571"/>
            <a:ext cx="3135" cy="143054"/>
          </a:xfrm>
          <a:prstGeom prst="line">
            <a:avLst/>
          </a:prstGeom>
          <a:ln w="76200">
            <a:solidFill>
              <a:schemeClr val="tx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4071113" y="5143507"/>
            <a:ext cx="3135" cy="143054"/>
          </a:xfrm>
          <a:prstGeom prst="line">
            <a:avLst/>
          </a:prstGeom>
          <a:ln w="76200">
            <a:solidFill>
              <a:schemeClr val="tx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4728312" y="5140896"/>
            <a:ext cx="3135" cy="143054"/>
          </a:xfrm>
          <a:prstGeom prst="line">
            <a:avLst/>
          </a:prstGeom>
          <a:ln w="76200">
            <a:solidFill>
              <a:schemeClr val="tx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5366737" y="5128927"/>
            <a:ext cx="3135" cy="143054"/>
          </a:xfrm>
          <a:prstGeom prst="line">
            <a:avLst/>
          </a:prstGeom>
          <a:ln w="76200">
            <a:solidFill>
              <a:schemeClr val="tx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5996800" y="5132488"/>
            <a:ext cx="3135" cy="143054"/>
          </a:xfrm>
          <a:prstGeom prst="line">
            <a:avLst/>
          </a:prstGeom>
          <a:ln w="76200">
            <a:solidFill>
              <a:schemeClr val="tx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6623729" y="5143507"/>
            <a:ext cx="3135" cy="143054"/>
          </a:xfrm>
          <a:prstGeom prst="line">
            <a:avLst/>
          </a:prstGeom>
          <a:ln w="76200">
            <a:solidFill>
              <a:schemeClr val="tx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 name="Rectangle 2"/>
          <p:cNvSpPr/>
          <p:nvPr/>
        </p:nvSpPr>
        <p:spPr>
          <a:xfrm>
            <a:off x="6165529" y="2613042"/>
            <a:ext cx="2520847" cy="1823063"/>
          </a:xfrm>
          <a:prstGeom prst="rect">
            <a:avLst/>
          </a:prstGeom>
        </p:spPr>
        <p:txBody>
          <a:bodyPr wrap="square">
            <a:spAutoFit/>
          </a:bodyPr>
          <a:lstStyle/>
          <a:p>
            <a:pPr marL="241067" indent="-241067" defTabSz="630179" fontAlgn="auto">
              <a:spcBef>
                <a:spcPts val="0"/>
              </a:spcBef>
              <a:spcAft>
                <a:spcPts val="0"/>
              </a:spcAft>
              <a:buFont typeface="Arial" panose="020B0604020202020204" pitchFamily="34" charset="0"/>
              <a:buChar char="•"/>
            </a:pPr>
            <a:r>
              <a:rPr lang="en-US" sz="1406" b="0" kern="0" dirty="0">
                <a:solidFill>
                  <a:prstClr val="black"/>
                </a:solidFill>
                <a:latin typeface="Calibri" panose="020F0502020204030204"/>
                <a:cs typeface="+mn-cs"/>
              </a:rPr>
              <a:t>Built from the ground up for the cloud</a:t>
            </a:r>
          </a:p>
          <a:p>
            <a:pPr marL="241067" indent="-241067" defTabSz="630179" fontAlgn="auto">
              <a:spcBef>
                <a:spcPts val="0"/>
              </a:spcBef>
              <a:spcAft>
                <a:spcPts val="0"/>
              </a:spcAft>
              <a:buFont typeface="Arial" panose="020B0604020202020204" pitchFamily="34" charset="0"/>
              <a:buChar char="•"/>
            </a:pPr>
            <a:endParaRPr lang="en-US" sz="1406" b="0" kern="0" dirty="0">
              <a:solidFill>
                <a:prstClr val="black"/>
              </a:solidFill>
              <a:latin typeface="Calibri" panose="020F0502020204030204"/>
              <a:cs typeface="+mn-cs"/>
            </a:endParaRPr>
          </a:p>
          <a:p>
            <a:pPr marL="241067" indent="-241067" defTabSz="630179" fontAlgn="auto">
              <a:spcBef>
                <a:spcPts val="0"/>
              </a:spcBef>
              <a:spcAft>
                <a:spcPts val="0"/>
              </a:spcAft>
              <a:buFont typeface="Arial" panose="020B0604020202020204" pitchFamily="34" charset="0"/>
              <a:buChar char="•"/>
            </a:pPr>
            <a:r>
              <a:rPr lang="en-US" sz="1406" b="0" kern="0" dirty="0">
                <a:solidFill>
                  <a:prstClr val="black"/>
                </a:solidFill>
                <a:latin typeface="Calibri" panose="020F0502020204030204"/>
                <a:cs typeface="+mn-cs"/>
              </a:rPr>
              <a:t>Used extensively inside Microsoft </a:t>
            </a:r>
          </a:p>
          <a:p>
            <a:pPr marL="241067" indent="-241067" defTabSz="630179" fontAlgn="auto">
              <a:spcBef>
                <a:spcPts val="0"/>
              </a:spcBef>
              <a:spcAft>
                <a:spcPts val="0"/>
              </a:spcAft>
              <a:buFont typeface="Arial" panose="020B0604020202020204" pitchFamily="34" charset="0"/>
              <a:buChar char="•"/>
            </a:pPr>
            <a:endParaRPr lang="en-US" sz="1406" b="0" kern="0" dirty="0">
              <a:solidFill>
                <a:prstClr val="black"/>
              </a:solidFill>
              <a:latin typeface="Calibri" panose="020F0502020204030204"/>
              <a:cs typeface="+mn-cs"/>
            </a:endParaRPr>
          </a:p>
          <a:p>
            <a:pPr marL="241067" indent="-241067" defTabSz="630179" fontAlgn="auto">
              <a:spcBef>
                <a:spcPts val="0"/>
              </a:spcBef>
              <a:spcAft>
                <a:spcPts val="0"/>
              </a:spcAft>
              <a:buFont typeface="Arial" panose="020B0604020202020204" pitchFamily="34" charset="0"/>
              <a:buChar char="•"/>
            </a:pPr>
            <a:r>
              <a:rPr lang="en-US" sz="1406" b="0" kern="0" dirty="0">
                <a:solidFill>
                  <a:prstClr val="black"/>
                </a:solidFill>
                <a:latin typeface="Calibri" panose="020F0502020204030204"/>
                <a:cs typeface="+mn-cs"/>
              </a:rPr>
              <a:t>One of the fastest growing services on Azure</a:t>
            </a:r>
          </a:p>
        </p:txBody>
      </p:sp>
    </p:spTree>
    <p:extLst>
      <p:ext uri="{BB962C8B-B14F-4D97-AF65-F5344CB8AC3E}">
        <p14:creationId xmlns:p14="http://schemas.microsoft.com/office/powerpoint/2010/main" val="26528131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ChangeArrowheads="1"/>
          </p:cNvSpPr>
          <p:nvPr/>
        </p:nvSpPr>
        <p:spPr bwMode="auto">
          <a:xfrm>
            <a:off x="286360" y="1049247"/>
            <a:ext cx="129890" cy="2595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4285" tIns="32143" rIns="64285" bIns="32143" numCol="1" anchor="ctr" anchorCtr="0" compatLnSpc="1">
            <a:prstTxWarp prst="textNoShape">
              <a:avLst/>
            </a:prstTxWarp>
            <a:spAutoFit/>
          </a:bodyPr>
          <a:lstStyle/>
          <a:p>
            <a:pPr defTabSz="642843" fontAlgn="auto">
              <a:spcBef>
                <a:spcPts val="0"/>
              </a:spcBef>
              <a:spcAft>
                <a:spcPts val="0"/>
              </a:spcAft>
            </a:pPr>
            <a:endParaRPr lang="en-US" sz="1265" b="0">
              <a:solidFill>
                <a:prstClr val="black"/>
              </a:solidFill>
              <a:latin typeface="Calibri" panose="020F0502020204030204"/>
              <a:cs typeface="+mn-cs"/>
            </a:endParaRPr>
          </a:p>
        </p:txBody>
      </p:sp>
      <p:pic>
        <p:nvPicPr>
          <p:cNvPr id="28" name="Picture 27"/>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3275" y="1812902"/>
            <a:ext cx="4337109" cy="2315844"/>
          </a:xfrm>
          <a:prstGeom prst="rect">
            <a:avLst/>
          </a:prstGeom>
          <a:noFill/>
          <a:ln>
            <a:noFill/>
          </a:ln>
        </p:spPr>
      </p:pic>
      <p:grpSp>
        <p:nvGrpSpPr>
          <p:cNvPr id="2" name="Group 1"/>
          <p:cNvGrpSpPr/>
          <p:nvPr/>
        </p:nvGrpSpPr>
        <p:grpSpPr>
          <a:xfrm>
            <a:off x="4816893" y="1467082"/>
            <a:ext cx="3870610" cy="2091485"/>
            <a:chOff x="6444342" y="638320"/>
            <a:chExt cx="5505648" cy="2974977"/>
          </a:xfrm>
        </p:grpSpPr>
        <p:pic>
          <p:nvPicPr>
            <p:cNvPr id="30" name="Picture 2" descr="http://db-engines.com/db-engine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32210" y="638320"/>
              <a:ext cx="2200275" cy="609600"/>
            </a:xfrm>
            <a:prstGeom prst="rect">
              <a:avLst/>
            </a:prstGeom>
            <a:noFill/>
            <a:extLst>
              <a:ext uri="{909E8E84-426E-40DD-AFC4-6F175D3DCCD1}">
                <a14:hiddenFill xmlns:a14="http://schemas.microsoft.com/office/drawing/2010/main">
                  <a:solidFill>
                    <a:srgbClr val="FFFFFF"/>
                  </a:solidFill>
                </a14:hiddenFill>
              </a:ext>
            </a:extLst>
          </p:spPr>
        </p:pic>
        <p:grpSp>
          <p:nvGrpSpPr>
            <p:cNvPr id="31" name="Group 30"/>
            <p:cNvGrpSpPr/>
            <p:nvPr/>
          </p:nvGrpSpPr>
          <p:grpSpPr>
            <a:xfrm>
              <a:off x="8239051" y="1282097"/>
              <a:ext cx="1807696" cy="1361869"/>
              <a:chOff x="7768605" y="2819728"/>
              <a:chExt cx="1807696" cy="1361869"/>
            </a:xfrm>
          </p:grpSpPr>
          <p:sp>
            <p:nvSpPr>
              <p:cNvPr id="32" name="Oval 31"/>
              <p:cNvSpPr/>
              <p:nvPr/>
            </p:nvSpPr>
            <p:spPr bwMode="auto">
              <a:xfrm>
                <a:off x="7768605" y="3267197"/>
                <a:ext cx="914400" cy="914400"/>
              </a:xfrm>
              <a:prstGeom prst="ellipse">
                <a:avLst/>
              </a:prstGeom>
              <a:solidFill>
                <a:srgbClr val="00B0F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4282" tIns="32141" rIns="64282" bIns="32141" numCol="1" rtlCol="0" anchor="ctr" anchorCtr="0" compatLnSpc="1">
                <a:prstTxWarp prst="textNoShape">
                  <a:avLst/>
                </a:prstTxWarp>
              </a:bodyPr>
              <a:lstStyle/>
              <a:p>
                <a:pPr algn="ctr" defTabSz="491761"/>
                <a:r>
                  <a:rPr lang="en-US" sz="1968" dirty="0">
                    <a:gradFill>
                      <a:gsLst>
                        <a:gs pos="0">
                          <a:srgbClr val="FFFFFF"/>
                        </a:gs>
                        <a:gs pos="100000">
                          <a:srgbClr val="FFFFFF"/>
                        </a:gs>
                      </a:gsLst>
                      <a:lin ang="5400000" scaled="0"/>
                    </a:gradFill>
                    <a:latin typeface="Calibri" panose="020F0502020204030204"/>
                  </a:rPr>
                  <a:t>32</a:t>
                </a:r>
              </a:p>
            </p:txBody>
          </p:sp>
          <p:sp>
            <p:nvSpPr>
              <p:cNvPr id="33" name="Arrow: Up 32"/>
              <p:cNvSpPr/>
              <p:nvPr/>
            </p:nvSpPr>
            <p:spPr bwMode="auto">
              <a:xfrm>
                <a:off x="8370678" y="2982746"/>
                <a:ext cx="1205623" cy="1188720"/>
              </a:xfrm>
              <a:prstGeom prst="upArrow">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4282" tIns="32141" rIns="64282" bIns="32141" numCol="1" rtlCol="0" anchor="ctr" anchorCtr="0" compatLnSpc="1">
                <a:prstTxWarp prst="textNoShape">
                  <a:avLst/>
                </a:prstTxWarp>
              </a:bodyPr>
              <a:lstStyle/>
              <a:p>
                <a:pPr algn="ctr" defTabSz="491761"/>
                <a:r>
                  <a:rPr lang="en-US" sz="1406" dirty="0">
                    <a:gradFill>
                      <a:gsLst>
                        <a:gs pos="0">
                          <a:srgbClr val="FFFFFF"/>
                        </a:gs>
                        <a:gs pos="100000">
                          <a:srgbClr val="FFFFFF"/>
                        </a:gs>
                      </a:gsLst>
                      <a:lin ang="5400000" scaled="0"/>
                    </a:gradFill>
                    <a:latin typeface="Calibri" panose="020F0502020204030204"/>
                  </a:rPr>
                  <a:t>+27</a:t>
                </a:r>
              </a:p>
            </p:txBody>
          </p:sp>
          <p:sp>
            <p:nvSpPr>
              <p:cNvPr id="34" name="TextBox 33"/>
              <p:cNvSpPr txBox="1"/>
              <p:nvPr/>
            </p:nvSpPr>
            <p:spPr>
              <a:xfrm>
                <a:off x="7796731" y="2819728"/>
                <a:ext cx="946353" cy="408238"/>
              </a:xfrm>
              <a:prstGeom prst="rect">
                <a:avLst/>
              </a:prstGeom>
              <a:noFill/>
            </p:spPr>
            <p:txBody>
              <a:bodyPr wrap="none" rtlCol="0">
                <a:spAutoFit/>
              </a:bodyPr>
              <a:lstStyle/>
              <a:p>
                <a:pPr defTabSz="642843" fontAlgn="auto">
                  <a:spcBef>
                    <a:spcPts val="0"/>
                  </a:spcBef>
                  <a:spcAft>
                    <a:spcPts val="0"/>
                  </a:spcAft>
                </a:pPr>
                <a:r>
                  <a:rPr lang="en-US" sz="1265" dirty="0">
                    <a:solidFill>
                      <a:prstClr val="black"/>
                    </a:solidFill>
                    <a:latin typeface="Calibri" panose="020F0502020204030204"/>
                    <a:cs typeface="+mn-cs"/>
                  </a:rPr>
                  <a:t>Overall</a:t>
                </a:r>
              </a:p>
            </p:txBody>
          </p:sp>
        </p:grpSp>
        <p:grpSp>
          <p:nvGrpSpPr>
            <p:cNvPr id="35" name="Group 34"/>
            <p:cNvGrpSpPr/>
            <p:nvPr/>
          </p:nvGrpSpPr>
          <p:grpSpPr>
            <a:xfrm>
              <a:off x="6444342" y="2667172"/>
              <a:ext cx="1371963" cy="946124"/>
              <a:chOff x="6670104" y="4269885"/>
              <a:chExt cx="1922546" cy="1331586"/>
            </a:xfrm>
          </p:grpSpPr>
          <p:sp>
            <p:nvSpPr>
              <p:cNvPr id="36" name="Oval 35"/>
              <p:cNvSpPr/>
              <p:nvPr/>
            </p:nvSpPr>
            <p:spPr bwMode="auto">
              <a:xfrm>
                <a:off x="6670104" y="4687071"/>
                <a:ext cx="914400" cy="914400"/>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4282" tIns="32141" rIns="64282" bIns="32141" numCol="1" rtlCol="0" anchor="ctr" anchorCtr="0" compatLnSpc="1">
                <a:prstTxWarp prst="textNoShape">
                  <a:avLst/>
                </a:prstTxWarp>
              </a:bodyPr>
              <a:lstStyle/>
              <a:p>
                <a:pPr algn="ctr" defTabSz="491761"/>
                <a:r>
                  <a:rPr lang="en-US" sz="1968" dirty="0">
                    <a:gradFill>
                      <a:gsLst>
                        <a:gs pos="0">
                          <a:srgbClr val="FFFFFF"/>
                        </a:gs>
                        <a:gs pos="100000">
                          <a:srgbClr val="FFFFFF"/>
                        </a:gs>
                      </a:gsLst>
                      <a:lin ang="5400000" scaled="0"/>
                    </a:gradFill>
                    <a:latin typeface="Calibri" panose="020F0502020204030204"/>
                  </a:rPr>
                  <a:t>3</a:t>
                </a:r>
              </a:p>
            </p:txBody>
          </p:sp>
          <p:grpSp>
            <p:nvGrpSpPr>
              <p:cNvPr id="37" name="Group 36"/>
              <p:cNvGrpSpPr/>
              <p:nvPr/>
            </p:nvGrpSpPr>
            <p:grpSpPr>
              <a:xfrm>
                <a:off x="6691867" y="4269885"/>
                <a:ext cx="1900783" cy="1240195"/>
                <a:chOff x="6691867" y="4269885"/>
                <a:chExt cx="1900783" cy="1240195"/>
              </a:xfrm>
            </p:grpSpPr>
            <p:sp>
              <p:nvSpPr>
                <p:cNvPr id="38" name="Arrow: Up 37"/>
                <p:cNvSpPr/>
                <p:nvPr/>
              </p:nvSpPr>
              <p:spPr bwMode="auto">
                <a:xfrm>
                  <a:off x="7311683" y="4687072"/>
                  <a:ext cx="1280967" cy="823008"/>
                </a:xfrm>
                <a:prstGeom prst="upArrow">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4282" tIns="32141" rIns="64282" bIns="32141" numCol="1" rtlCol="0" anchor="ctr" anchorCtr="0" compatLnSpc="1">
                  <a:prstTxWarp prst="textNoShape">
                    <a:avLst/>
                  </a:prstTxWarp>
                </a:bodyPr>
                <a:lstStyle/>
                <a:p>
                  <a:pPr algn="ctr" defTabSz="491761"/>
                  <a:r>
                    <a:rPr lang="en-US" sz="1406" dirty="0">
                      <a:gradFill>
                        <a:gsLst>
                          <a:gs pos="0">
                            <a:srgbClr val="FFFFFF"/>
                          </a:gs>
                          <a:gs pos="100000">
                            <a:srgbClr val="FFFFFF"/>
                          </a:gs>
                        </a:gsLst>
                        <a:lin ang="5400000" scaled="0"/>
                      </a:gradFill>
                      <a:latin typeface="Calibri" panose="020F0502020204030204"/>
                    </a:rPr>
                    <a:t>+5</a:t>
                  </a:r>
                </a:p>
              </p:txBody>
            </p:sp>
            <p:sp>
              <p:nvSpPr>
                <p:cNvPr id="39" name="TextBox 38"/>
                <p:cNvSpPr txBox="1"/>
                <p:nvPr/>
              </p:nvSpPr>
              <p:spPr>
                <a:xfrm>
                  <a:off x="6691867" y="4269885"/>
                  <a:ext cx="1673771" cy="574559"/>
                </a:xfrm>
                <a:prstGeom prst="rect">
                  <a:avLst/>
                </a:prstGeom>
                <a:noFill/>
              </p:spPr>
              <p:txBody>
                <a:bodyPr wrap="none" rtlCol="0">
                  <a:spAutoFit/>
                </a:bodyPr>
                <a:lstStyle/>
                <a:p>
                  <a:pPr defTabSz="642843" fontAlgn="auto">
                    <a:spcBef>
                      <a:spcPts val="0"/>
                    </a:spcBef>
                    <a:spcAft>
                      <a:spcPts val="0"/>
                    </a:spcAft>
                  </a:pPr>
                  <a:r>
                    <a:rPr lang="en-US" sz="1265" dirty="0">
                      <a:solidFill>
                        <a:prstClr val="black"/>
                      </a:solidFill>
                      <a:latin typeface="Calibri" panose="020F0502020204030204"/>
                      <a:cs typeface="+mn-cs"/>
                    </a:rPr>
                    <a:t>Key Value</a:t>
                  </a:r>
                </a:p>
              </p:txBody>
            </p:sp>
          </p:grpSp>
        </p:grpSp>
        <p:grpSp>
          <p:nvGrpSpPr>
            <p:cNvPr id="40" name="Group 39"/>
            <p:cNvGrpSpPr/>
            <p:nvPr/>
          </p:nvGrpSpPr>
          <p:grpSpPr>
            <a:xfrm>
              <a:off x="7664609" y="2657023"/>
              <a:ext cx="1557798" cy="956274"/>
              <a:chOff x="6449216" y="4255600"/>
              <a:chExt cx="2182958" cy="1345871"/>
            </a:xfrm>
          </p:grpSpPr>
          <p:sp>
            <p:nvSpPr>
              <p:cNvPr id="41" name="Oval 40"/>
              <p:cNvSpPr/>
              <p:nvPr/>
            </p:nvSpPr>
            <p:spPr bwMode="auto">
              <a:xfrm>
                <a:off x="6670104" y="4687071"/>
                <a:ext cx="914400" cy="914400"/>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4282" tIns="32141" rIns="64282" bIns="32141" numCol="1" rtlCol="0" anchor="ctr" anchorCtr="0" compatLnSpc="1">
                <a:prstTxWarp prst="textNoShape">
                  <a:avLst/>
                </a:prstTxWarp>
              </a:bodyPr>
              <a:lstStyle/>
              <a:p>
                <a:pPr algn="ctr" defTabSz="491761"/>
                <a:r>
                  <a:rPr lang="en-US" sz="1968" dirty="0">
                    <a:gradFill>
                      <a:gsLst>
                        <a:gs pos="0">
                          <a:srgbClr val="FFFFFF"/>
                        </a:gs>
                        <a:gs pos="100000">
                          <a:srgbClr val="FFFFFF"/>
                        </a:gs>
                      </a:gsLst>
                      <a:lin ang="5400000" scaled="0"/>
                    </a:gradFill>
                    <a:latin typeface="Calibri" panose="020F0502020204030204"/>
                  </a:rPr>
                  <a:t>3</a:t>
                </a:r>
              </a:p>
            </p:txBody>
          </p:sp>
          <p:grpSp>
            <p:nvGrpSpPr>
              <p:cNvPr id="42" name="Group 41"/>
              <p:cNvGrpSpPr/>
              <p:nvPr/>
            </p:nvGrpSpPr>
            <p:grpSpPr>
              <a:xfrm>
                <a:off x="6449216" y="4255600"/>
                <a:ext cx="2182958" cy="1254480"/>
                <a:chOff x="6449216" y="4255600"/>
                <a:chExt cx="2182958" cy="1254480"/>
              </a:xfrm>
            </p:grpSpPr>
            <p:sp>
              <p:nvSpPr>
                <p:cNvPr id="43" name="Arrow: Up 42"/>
                <p:cNvSpPr/>
                <p:nvPr/>
              </p:nvSpPr>
              <p:spPr bwMode="auto">
                <a:xfrm>
                  <a:off x="7311683" y="4687072"/>
                  <a:ext cx="1280967" cy="823008"/>
                </a:xfrm>
                <a:prstGeom prst="upArrow">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4282" tIns="32141" rIns="64282" bIns="32141" numCol="1" rtlCol="0" anchor="ctr" anchorCtr="0" compatLnSpc="1">
                  <a:prstTxWarp prst="textNoShape">
                    <a:avLst/>
                  </a:prstTxWarp>
                </a:bodyPr>
                <a:lstStyle/>
                <a:p>
                  <a:pPr algn="ctr" defTabSz="491761"/>
                  <a:r>
                    <a:rPr lang="en-US" sz="1406" dirty="0">
                      <a:gradFill>
                        <a:gsLst>
                          <a:gs pos="0">
                            <a:srgbClr val="FFFFFF"/>
                          </a:gs>
                          <a:gs pos="100000">
                            <a:srgbClr val="FFFFFF"/>
                          </a:gs>
                        </a:gsLst>
                        <a:lin ang="5400000" scaled="0"/>
                      </a:gradFill>
                      <a:latin typeface="Calibri" panose="020F0502020204030204"/>
                    </a:rPr>
                    <a:t>+1</a:t>
                  </a:r>
                </a:p>
              </p:txBody>
            </p:sp>
            <p:sp>
              <p:nvSpPr>
                <p:cNvPr id="44" name="TextBox 43"/>
                <p:cNvSpPr txBox="1"/>
                <p:nvPr/>
              </p:nvSpPr>
              <p:spPr>
                <a:xfrm>
                  <a:off x="6449216" y="4255600"/>
                  <a:ext cx="2182958" cy="574559"/>
                </a:xfrm>
                <a:prstGeom prst="rect">
                  <a:avLst/>
                </a:prstGeom>
                <a:noFill/>
              </p:spPr>
              <p:txBody>
                <a:bodyPr wrap="none" rtlCol="0">
                  <a:spAutoFit/>
                </a:bodyPr>
                <a:lstStyle/>
                <a:p>
                  <a:pPr defTabSz="642843" fontAlgn="auto">
                    <a:spcBef>
                      <a:spcPts val="0"/>
                    </a:spcBef>
                    <a:spcAft>
                      <a:spcPts val="0"/>
                    </a:spcAft>
                  </a:pPr>
                  <a:r>
                    <a:rPr lang="en-US" sz="1265" dirty="0">
                      <a:solidFill>
                        <a:prstClr val="black"/>
                      </a:solidFill>
                      <a:latin typeface="Calibri" panose="020F0502020204030204"/>
                      <a:cs typeface="+mn-cs"/>
                    </a:rPr>
                    <a:t>Wide Column</a:t>
                  </a:r>
                </a:p>
              </p:txBody>
            </p:sp>
          </p:grpSp>
        </p:grpSp>
        <p:grpSp>
          <p:nvGrpSpPr>
            <p:cNvPr id="45" name="Group 44"/>
            <p:cNvGrpSpPr/>
            <p:nvPr/>
          </p:nvGrpSpPr>
          <p:grpSpPr>
            <a:xfrm>
              <a:off x="9200132" y="2667172"/>
              <a:ext cx="1371963" cy="946124"/>
              <a:chOff x="6670104" y="4269885"/>
              <a:chExt cx="1922546" cy="1331586"/>
            </a:xfrm>
          </p:grpSpPr>
          <p:sp>
            <p:nvSpPr>
              <p:cNvPr id="46" name="Oval 45"/>
              <p:cNvSpPr/>
              <p:nvPr/>
            </p:nvSpPr>
            <p:spPr bwMode="auto">
              <a:xfrm>
                <a:off x="6670104" y="4687071"/>
                <a:ext cx="914400" cy="914400"/>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4282" tIns="32141" rIns="64282" bIns="32141" numCol="1" rtlCol="0" anchor="ctr" anchorCtr="0" compatLnSpc="1">
                <a:prstTxWarp prst="textNoShape">
                  <a:avLst/>
                </a:prstTxWarp>
              </a:bodyPr>
              <a:lstStyle/>
              <a:p>
                <a:pPr algn="ctr" defTabSz="491761"/>
                <a:r>
                  <a:rPr lang="en-US" sz="1968" dirty="0">
                    <a:gradFill>
                      <a:gsLst>
                        <a:gs pos="0">
                          <a:srgbClr val="FFFFFF"/>
                        </a:gs>
                        <a:gs pos="100000">
                          <a:srgbClr val="FFFFFF"/>
                        </a:gs>
                      </a:gsLst>
                      <a:lin ang="5400000" scaled="0"/>
                    </a:gradFill>
                    <a:latin typeface="Calibri" panose="020F0502020204030204"/>
                  </a:rPr>
                  <a:t>5</a:t>
                </a:r>
              </a:p>
            </p:txBody>
          </p:sp>
          <p:grpSp>
            <p:nvGrpSpPr>
              <p:cNvPr id="47" name="Group 46"/>
              <p:cNvGrpSpPr/>
              <p:nvPr/>
            </p:nvGrpSpPr>
            <p:grpSpPr>
              <a:xfrm>
                <a:off x="6691867" y="4269885"/>
                <a:ext cx="1900783" cy="1240195"/>
                <a:chOff x="6691867" y="4269885"/>
                <a:chExt cx="1900783" cy="1240195"/>
              </a:xfrm>
            </p:grpSpPr>
            <p:sp>
              <p:nvSpPr>
                <p:cNvPr id="48" name="Arrow: Up 47"/>
                <p:cNvSpPr/>
                <p:nvPr/>
              </p:nvSpPr>
              <p:spPr bwMode="auto">
                <a:xfrm>
                  <a:off x="7311683" y="4687072"/>
                  <a:ext cx="1280967" cy="823008"/>
                </a:xfrm>
                <a:prstGeom prst="upArrow">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4282" tIns="32141" rIns="64282" bIns="32141" numCol="1" rtlCol="0" anchor="ctr" anchorCtr="0" compatLnSpc="1">
                  <a:prstTxWarp prst="textNoShape">
                    <a:avLst/>
                  </a:prstTxWarp>
                </a:bodyPr>
                <a:lstStyle/>
                <a:p>
                  <a:pPr algn="ctr" defTabSz="491761"/>
                  <a:r>
                    <a:rPr lang="en-US" sz="1406" dirty="0">
                      <a:gradFill>
                        <a:gsLst>
                          <a:gs pos="0">
                            <a:srgbClr val="FFFFFF"/>
                          </a:gs>
                          <a:gs pos="100000">
                            <a:srgbClr val="FFFFFF"/>
                          </a:gs>
                        </a:gsLst>
                        <a:lin ang="5400000" scaled="0"/>
                      </a:gradFill>
                      <a:latin typeface="Calibri" panose="020F0502020204030204"/>
                    </a:rPr>
                    <a:t>+5</a:t>
                  </a:r>
                </a:p>
              </p:txBody>
            </p:sp>
            <p:sp>
              <p:nvSpPr>
                <p:cNvPr id="49" name="TextBox 48"/>
                <p:cNvSpPr txBox="1"/>
                <p:nvPr/>
              </p:nvSpPr>
              <p:spPr>
                <a:xfrm>
                  <a:off x="6691867" y="4269885"/>
                  <a:ext cx="1758253" cy="574559"/>
                </a:xfrm>
                <a:prstGeom prst="rect">
                  <a:avLst/>
                </a:prstGeom>
                <a:noFill/>
              </p:spPr>
              <p:txBody>
                <a:bodyPr wrap="none" rtlCol="0">
                  <a:spAutoFit/>
                </a:bodyPr>
                <a:lstStyle/>
                <a:p>
                  <a:pPr defTabSz="642843" fontAlgn="auto">
                    <a:spcBef>
                      <a:spcPts val="0"/>
                    </a:spcBef>
                    <a:spcAft>
                      <a:spcPts val="0"/>
                    </a:spcAft>
                  </a:pPr>
                  <a:r>
                    <a:rPr lang="en-US" sz="1265" dirty="0">
                      <a:solidFill>
                        <a:prstClr val="black"/>
                      </a:solidFill>
                      <a:latin typeface="Calibri" panose="020F0502020204030204"/>
                      <a:cs typeface="+mn-cs"/>
                    </a:rPr>
                    <a:t>Document</a:t>
                  </a:r>
                </a:p>
              </p:txBody>
            </p:sp>
          </p:grpSp>
        </p:grpSp>
        <p:grpSp>
          <p:nvGrpSpPr>
            <p:cNvPr id="50" name="Group 49"/>
            <p:cNvGrpSpPr/>
            <p:nvPr/>
          </p:nvGrpSpPr>
          <p:grpSpPr>
            <a:xfrm>
              <a:off x="10578027" y="2667172"/>
              <a:ext cx="1371963" cy="946124"/>
              <a:chOff x="6670104" y="4269885"/>
              <a:chExt cx="1922546" cy="1331586"/>
            </a:xfrm>
          </p:grpSpPr>
          <p:sp>
            <p:nvSpPr>
              <p:cNvPr id="51" name="Oval 50"/>
              <p:cNvSpPr/>
              <p:nvPr/>
            </p:nvSpPr>
            <p:spPr bwMode="auto">
              <a:xfrm>
                <a:off x="6670104" y="4687071"/>
                <a:ext cx="914400" cy="914400"/>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4282" tIns="32141" rIns="64282" bIns="32141" numCol="1" rtlCol="0" anchor="ctr" anchorCtr="0" compatLnSpc="1">
                <a:prstTxWarp prst="textNoShape">
                  <a:avLst/>
                </a:prstTxWarp>
              </a:bodyPr>
              <a:lstStyle/>
              <a:p>
                <a:pPr algn="ctr" defTabSz="491761"/>
                <a:r>
                  <a:rPr lang="en-US" sz="1968" dirty="0">
                    <a:gradFill>
                      <a:gsLst>
                        <a:gs pos="0">
                          <a:srgbClr val="FFFFFF"/>
                        </a:gs>
                        <a:gs pos="100000">
                          <a:srgbClr val="FFFFFF"/>
                        </a:gs>
                      </a:gsLst>
                      <a:lin ang="5400000" scaled="0"/>
                    </a:gradFill>
                    <a:latin typeface="Calibri" panose="020F0502020204030204"/>
                  </a:rPr>
                  <a:t>2</a:t>
                </a:r>
              </a:p>
            </p:txBody>
          </p:sp>
          <p:grpSp>
            <p:nvGrpSpPr>
              <p:cNvPr id="52" name="Group 51"/>
              <p:cNvGrpSpPr/>
              <p:nvPr/>
            </p:nvGrpSpPr>
            <p:grpSpPr>
              <a:xfrm>
                <a:off x="6691867" y="4269885"/>
                <a:ext cx="1900783" cy="1240195"/>
                <a:chOff x="6691867" y="4269885"/>
                <a:chExt cx="1900783" cy="1240195"/>
              </a:xfrm>
            </p:grpSpPr>
            <p:sp>
              <p:nvSpPr>
                <p:cNvPr id="53" name="Arrow: Up 52"/>
                <p:cNvSpPr/>
                <p:nvPr/>
              </p:nvSpPr>
              <p:spPr bwMode="auto">
                <a:xfrm>
                  <a:off x="7311683" y="4687072"/>
                  <a:ext cx="1280967" cy="823008"/>
                </a:xfrm>
                <a:prstGeom prst="upArrow">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4282" tIns="32141" rIns="64282" bIns="32141" numCol="1" rtlCol="0" anchor="ctr" anchorCtr="0" compatLnSpc="1">
                  <a:prstTxWarp prst="textNoShape">
                    <a:avLst/>
                  </a:prstTxWarp>
                </a:bodyPr>
                <a:lstStyle/>
                <a:p>
                  <a:pPr algn="ctr" defTabSz="491761"/>
                  <a:r>
                    <a:rPr lang="en-US" sz="1406" dirty="0">
                      <a:gradFill>
                        <a:gsLst>
                          <a:gs pos="0">
                            <a:srgbClr val="FFFFFF"/>
                          </a:gs>
                          <a:gs pos="100000">
                            <a:srgbClr val="FFFFFF"/>
                          </a:gs>
                        </a:gsLst>
                        <a:lin ang="5400000" scaled="0"/>
                      </a:gradFill>
                      <a:latin typeface="Calibri" panose="020F0502020204030204"/>
                    </a:rPr>
                    <a:t>+2</a:t>
                  </a:r>
                </a:p>
              </p:txBody>
            </p:sp>
            <p:sp>
              <p:nvSpPr>
                <p:cNvPr id="54" name="TextBox 53"/>
                <p:cNvSpPr txBox="1"/>
                <p:nvPr/>
              </p:nvSpPr>
              <p:spPr>
                <a:xfrm>
                  <a:off x="6691867" y="4269885"/>
                  <a:ext cx="1185290" cy="574559"/>
                </a:xfrm>
                <a:prstGeom prst="rect">
                  <a:avLst/>
                </a:prstGeom>
                <a:noFill/>
              </p:spPr>
              <p:txBody>
                <a:bodyPr wrap="none" rtlCol="0">
                  <a:spAutoFit/>
                </a:bodyPr>
                <a:lstStyle/>
                <a:p>
                  <a:pPr defTabSz="642843" fontAlgn="auto">
                    <a:spcBef>
                      <a:spcPts val="0"/>
                    </a:spcBef>
                    <a:spcAft>
                      <a:spcPts val="0"/>
                    </a:spcAft>
                  </a:pPr>
                  <a:r>
                    <a:rPr lang="en-US" sz="1265" dirty="0">
                      <a:solidFill>
                        <a:prstClr val="black"/>
                      </a:solidFill>
                      <a:latin typeface="Calibri" panose="020F0502020204030204"/>
                      <a:cs typeface="+mn-cs"/>
                    </a:rPr>
                    <a:t>Graph</a:t>
                  </a:r>
                </a:p>
              </p:txBody>
            </p:sp>
          </p:grpSp>
        </p:grpSp>
      </p:grpSp>
      <p:pic>
        <p:nvPicPr>
          <p:cNvPr id="3" name="Picture 2"/>
          <p:cNvPicPr>
            <a:picLocks noChangeAspect="1"/>
          </p:cNvPicPr>
          <p:nvPr/>
        </p:nvPicPr>
        <p:blipFill>
          <a:blip r:embed="rId5"/>
          <a:stretch>
            <a:fillRect/>
          </a:stretch>
        </p:blipFill>
        <p:spPr>
          <a:xfrm>
            <a:off x="393275" y="4159857"/>
            <a:ext cx="2668104" cy="736036"/>
          </a:xfrm>
          <a:prstGeom prst="rect">
            <a:avLst/>
          </a:prstGeom>
        </p:spPr>
      </p:pic>
      <p:pic>
        <p:nvPicPr>
          <p:cNvPr id="4" name="Picture 3"/>
          <p:cNvPicPr>
            <a:picLocks noChangeAspect="1"/>
          </p:cNvPicPr>
          <p:nvPr/>
        </p:nvPicPr>
        <p:blipFill>
          <a:blip r:embed="rId6"/>
          <a:stretch>
            <a:fillRect/>
          </a:stretch>
        </p:blipFill>
        <p:spPr>
          <a:xfrm>
            <a:off x="393275" y="4927003"/>
            <a:ext cx="2611605" cy="918317"/>
          </a:xfrm>
          <a:prstGeom prst="rect">
            <a:avLst/>
          </a:prstGeom>
        </p:spPr>
      </p:pic>
      <p:pic>
        <p:nvPicPr>
          <p:cNvPr id="55" name="Picture 54"/>
          <p:cNvPicPr>
            <a:picLocks noChangeAspect="1"/>
          </p:cNvPicPr>
          <p:nvPr/>
        </p:nvPicPr>
        <p:blipFill rotWithShape="1">
          <a:blip r:embed="rId7"/>
          <a:srcRect b="27175"/>
          <a:stretch/>
        </p:blipFill>
        <p:spPr>
          <a:xfrm>
            <a:off x="3107839" y="5279094"/>
            <a:ext cx="2978134" cy="472211"/>
          </a:xfrm>
          <a:prstGeom prst="rect">
            <a:avLst/>
          </a:prstGeom>
        </p:spPr>
      </p:pic>
      <p:pic>
        <p:nvPicPr>
          <p:cNvPr id="56" name="Picture 55"/>
          <p:cNvPicPr>
            <a:picLocks noChangeAspect="1"/>
          </p:cNvPicPr>
          <p:nvPr/>
        </p:nvPicPr>
        <p:blipFill>
          <a:blip r:embed="rId8"/>
          <a:stretch>
            <a:fillRect/>
          </a:stretch>
        </p:blipFill>
        <p:spPr>
          <a:xfrm>
            <a:off x="3100487" y="4183687"/>
            <a:ext cx="2575545" cy="613226"/>
          </a:xfrm>
          <a:prstGeom prst="rect">
            <a:avLst/>
          </a:prstGeom>
        </p:spPr>
      </p:pic>
      <p:pic>
        <p:nvPicPr>
          <p:cNvPr id="57" name="Picture 56"/>
          <p:cNvPicPr>
            <a:picLocks noChangeAspect="1"/>
          </p:cNvPicPr>
          <p:nvPr/>
        </p:nvPicPr>
        <p:blipFill>
          <a:blip r:embed="rId9"/>
          <a:stretch>
            <a:fillRect/>
          </a:stretch>
        </p:blipFill>
        <p:spPr>
          <a:xfrm>
            <a:off x="3107838" y="4753559"/>
            <a:ext cx="2928326" cy="475884"/>
          </a:xfrm>
          <a:prstGeom prst="rect">
            <a:avLst/>
          </a:prstGeom>
        </p:spPr>
      </p:pic>
      <p:pic>
        <p:nvPicPr>
          <p:cNvPr id="58" name="Picture 57"/>
          <p:cNvPicPr>
            <a:picLocks noChangeAspect="1"/>
          </p:cNvPicPr>
          <p:nvPr/>
        </p:nvPicPr>
        <p:blipFill>
          <a:blip r:embed="rId10"/>
          <a:stretch>
            <a:fillRect/>
          </a:stretch>
        </p:blipFill>
        <p:spPr>
          <a:xfrm>
            <a:off x="6053576" y="4110063"/>
            <a:ext cx="2687815" cy="421483"/>
          </a:xfrm>
          <a:prstGeom prst="rect">
            <a:avLst/>
          </a:prstGeom>
        </p:spPr>
      </p:pic>
      <p:pic>
        <p:nvPicPr>
          <p:cNvPr id="59" name="Picture 58"/>
          <p:cNvPicPr>
            <a:picLocks noChangeAspect="1"/>
          </p:cNvPicPr>
          <p:nvPr/>
        </p:nvPicPr>
        <p:blipFill>
          <a:blip r:embed="rId11"/>
          <a:stretch>
            <a:fillRect/>
          </a:stretch>
        </p:blipFill>
        <p:spPr>
          <a:xfrm>
            <a:off x="6061734" y="4529961"/>
            <a:ext cx="2671498" cy="446071"/>
          </a:xfrm>
          <a:prstGeom prst="rect">
            <a:avLst/>
          </a:prstGeom>
        </p:spPr>
      </p:pic>
      <p:pic>
        <p:nvPicPr>
          <p:cNvPr id="60" name="Picture 59"/>
          <p:cNvPicPr>
            <a:picLocks noChangeAspect="1"/>
          </p:cNvPicPr>
          <p:nvPr/>
        </p:nvPicPr>
        <p:blipFill>
          <a:blip r:embed="rId12"/>
          <a:stretch>
            <a:fillRect/>
          </a:stretch>
        </p:blipFill>
        <p:spPr>
          <a:xfrm>
            <a:off x="4757173" y="3578139"/>
            <a:ext cx="4016060" cy="500657"/>
          </a:xfrm>
          <a:prstGeom prst="rect">
            <a:avLst/>
          </a:prstGeom>
        </p:spPr>
      </p:pic>
      <p:pic>
        <p:nvPicPr>
          <p:cNvPr id="61" name="Picture 60"/>
          <p:cNvPicPr>
            <a:picLocks noChangeAspect="1"/>
          </p:cNvPicPr>
          <p:nvPr/>
        </p:nvPicPr>
        <p:blipFill>
          <a:blip r:embed="rId13"/>
          <a:stretch>
            <a:fillRect/>
          </a:stretch>
        </p:blipFill>
        <p:spPr>
          <a:xfrm>
            <a:off x="6085972" y="4945465"/>
            <a:ext cx="2700434" cy="450989"/>
          </a:xfrm>
          <a:prstGeom prst="rect">
            <a:avLst/>
          </a:prstGeom>
        </p:spPr>
      </p:pic>
      <p:pic>
        <p:nvPicPr>
          <p:cNvPr id="62" name="Picture 61"/>
          <p:cNvPicPr>
            <a:picLocks noChangeAspect="1"/>
          </p:cNvPicPr>
          <p:nvPr/>
        </p:nvPicPr>
        <p:blipFill>
          <a:blip r:embed="rId14"/>
          <a:stretch>
            <a:fillRect/>
          </a:stretch>
        </p:blipFill>
        <p:spPr>
          <a:xfrm>
            <a:off x="6052010" y="5430700"/>
            <a:ext cx="2754617" cy="268817"/>
          </a:xfrm>
          <a:prstGeom prst="rect">
            <a:avLst/>
          </a:prstGeom>
        </p:spPr>
      </p:pic>
      <p:sp>
        <p:nvSpPr>
          <p:cNvPr id="63" name="Title 16">
            <a:extLst>
              <a:ext uri="{FF2B5EF4-FFF2-40B4-BE49-F238E27FC236}">
                <a16:creationId xmlns:a16="http://schemas.microsoft.com/office/drawing/2014/main" id="{19AB8A54-C46B-4F9A-BF51-DBF6EEC1F9EA}"/>
              </a:ext>
            </a:extLst>
          </p:cNvPr>
          <p:cNvSpPr txBox="1">
            <a:spLocks/>
          </p:cNvSpPr>
          <p:nvPr/>
        </p:nvSpPr>
        <p:spPr>
          <a:xfrm>
            <a:off x="201931" y="1074718"/>
            <a:ext cx="8741880" cy="674653"/>
          </a:xfrm>
          <a:prstGeom prst="rect">
            <a:avLst/>
          </a:prstGeom>
        </p:spPr>
        <p:txBody>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pPr defTabSz="685669" fontAlgn="auto">
              <a:spcAft>
                <a:spcPts val="0"/>
              </a:spcAft>
            </a:pPr>
            <a:r>
              <a:rPr lang="en-US" sz="3300" b="0" dirty="0">
                <a:solidFill>
                  <a:prstClr val="black"/>
                </a:solidFill>
                <a:latin typeface="Calibri Light" panose="020F0302020204030204"/>
              </a:rPr>
              <a:t>From validation to momentum</a:t>
            </a:r>
          </a:p>
        </p:txBody>
      </p:sp>
    </p:spTree>
    <p:extLst>
      <p:ext uri="{BB962C8B-B14F-4D97-AF65-F5344CB8AC3E}">
        <p14:creationId xmlns:p14="http://schemas.microsoft.com/office/powerpoint/2010/main" val="759915107"/>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330727" y="4503076"/>
            <a:ext cx="4827310" cy="438582"/>
          </a:xfrm>
          <a:prstGeom prst="rect">
            <a:avLst/>
          </a:prstGeom>
          <a:noFill/>
        </p:spPr>
        <p:txBody>
          <a:bodyPr wrap="square" rtlCol="0">
            <a:spAutoFit/>
          </a:bodyPr>
          <a:lstStyle/>
          <a:p>
            <a:pPr algn="ctr" defTabSz="685800" fontAlgn="auto">
              <a:spcBef>
                <a:spcPts val="0"/>
              </a:spcBef>
              <a:spcAft>
                <a:spcPts val="0"/>
              </a:spcAft>
              <a:defRPr/>
            </a:pPr>
            <a:r>
              <a:rPr lang="en-US" sz="2250" b="0" dirty="0">
                <a:solidFill>
                  <a:srgbClr val="00B0F0"/>
                </a:solidFill>
                <a:latin typeface="Segoe UI Semibold" panose="020B0702040204020203" pitchFamily="34" charset="0"/>
                <a:cs typeface="Segoe UI Semibold" panose="020B0702040204020203" pitchFamily="34" charset="0"/>
              </a:rPr>
              <a:t>What sets Azure Cosmos DB apart</a:t>
            </a:r>
            <a:endParaRPr lang="en-US" sz="2250" b="0" u="sng" dirty="0">
              <a:solidFill>
                <a:srgbClr val="00B0F0"/>
              </a:solidFill>
              <a:latin typeface="Segoe UI Semibold" panose="020B0702040204020203" pitchFamily="34" charset="0"/>
              <a:cs typeface="Segoe UI Semibold" panose="020B0702040204020203" pitchFamily="34" charset="0"/>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4113" y="3710775"/>
            <a:ext cx="1747955" cy="1164149"/>
          </a:xfrm>
          <a:prstGeom prst="rect">
            <a:avLst/>
          </a:prstGeom>
        </p:spPr>
      </p:pic>
    </p:spTree>
    <p:extLst>
      <p:ext uri="{BB962C8B-B14F-4D97-AF65-F5344CB8AC3E}">
        <p14:creationId xmlns:p14="http://schemas.microsoft.com/office/powerpoint/2010/main" val="457579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36878"/>
            <a:ext cx="8613498" cy="584775"/>
          </a:xfrm>
          <a:prstGeom prst="rect">
            <a:avLst/>
          </a:prstGeom>
          <a:noFill/>
        </p:spPr>
        <p:txBody>
          <a:bodyPr wrap="square" rtlCol="0">
            <a:spAutoFit/>
          </a:bodyPr>
          <a:lstStyle/>
          <a:p>
            <a:pPr defTabSz="685800" fontAlgn="auto">
              <a:spcBef>
                <a:spcPts val="0"/>
              </a:spcBef>
              <a:spcAft>
                <a:spcPts val="0"/>
              </a:spcAft>
              <a:defRPr/>
            </a:pPr>
            <a:r>
              <a:rPr lang="en-US" sz="3200" dirty="0">
                <a:solidFill>
                  <a:schemeClr val="bg1"/>
                </a:solidFill>
                <a:latin typeface="Segoe UI Light" panose="020B0502040204020203" pitchFamily="34" charset="0"/>
                <a:cs typeface="Segoe UI Light" panose="020B0502040204020203" pitchFamily="34" charset="0"/>
              </a:rPr>
              <a:t>Turnkey Global Distribution</a:t>
            </a:r>
          </a:p>
        </p:txBody>
      </p:sp>
      <p:sp>
        <p:nvSpPr>
          <p:cNvPr id="6" name="TextBox 5"/>
          <p:cNvSpPr txBox="1"/>
          <p:nvPr/>
        </p:nvSpPr>
        <p:spPr>
          <a:xfrm>
            <a:off x="129654" y="1037105"/>
            <a:ext cx="8789829" cy="5016758"/>
          </a:xfrm>
          <a:prstGeom prst="rect">
            <a:avLst/>
          </a:prstGeom>
          <a:noFill/>
        </p:spPr>
        <p:txBody>
          <a:bodyPr wrap="square" rtlCol="0">
            <a:spAutoFit/>
          </a:bodyPr>
          <a:lstStyle/>
          <a:p>
            <a:pPr marL="457200" indent="-457200" defTabSz="685800" fontAlgn="auto">
              <a:spcBef>
                <a:spcPts val="0"/>
              </a:spcBef>
              <a:spcAft>
                <a:spcPts val="0"/>
              </a:spcAft>
              <a:buFont typeface="Arial" panose="020B0604020202020204" pitchFamily="34" charset="0"/>
              <a:buChar char="•"/>
              <a:defRPr/>
            </a:pPr>
            <a:r>
              <a:rPr lang="en-US" sz="3200" b="0" dirty="0">
                <a:solidFill>
                  <a:prstClr val="black">
                    <a:lumMod val="75000"/>
                    <a:lumOff val="25000"/>
                  </a:prstClr>
                </a:solidFill>
                <a:latin typeface="Segoe UI Light" panose="020B0502040204020203" pitchFamily="34" charset="0"/>
                <a:cs typeface="Segoe UI Light" panose="020B0502040204020203" pitchFamily="34" charset="0"/>
              </a:rPr>
              <a:t>Worldwide presence as a Foundational Azure service</a:t>
            </a:r>
            <a:br>
              <a:rPr lang="en-US" sz="3200" b="0" dirty="0">
                <a:solidFill>
                  <a:prstClr val="black">
                    <a:lumMod val="75000"/>
                    <a:lumOff val="25000"/>
                  </a:prstClr>
                </a:solidFill>
                <a:latin typeface="Segoe UI Light" panose="020B0502040204020203" pitchFamily="34" charset="0"/>
                <a:cs typeface="Segoe UI Light" panose="020B0502040204020203" pitchFamily="34" charset="0"/>
              </a:rPr>
            </a:br>
            <a:endParaRPr lang="en-US" sz="3200" b="0" dirty="0">
              <a:solidFill>
                <a:prstClr val="black">
                  <a:lumMod val="75000"/>
                  <a:lumOff val="25000"/>
                </a:prstClr>
              </a:solidFill>
              <a:latin typeface="Segoe UI Light" panose="020B0502040204020203" pitchFamily="34" charset="0"/>
              <a:cs typeface="Segoe UI Light" panose="020B0502040204020203" pitchFamily="34" charset="0"/>
            </a:endParaRPr>
          </a:p>
          <a:p>
            <a:pPr marL="457200" indent="-457200" defTabSz="685800" fontAlgn="auto">
              <a:spcBef>
                <a:spcPts val="0"/>
              </a:spcBef>
              <a:spcAft>
                <a:spcPts val="0"/>
              </a:spcAft>
              <a:buFont typeface="Arial" panose="020B0604020202020204" pitchFamily="34" charset="0"/>
              <a:buChar char="•"/>
              <a:defRPr/>
            </a:pPr>
            <a:r>
              <a:rPr lang="en-US" sz="3200" b="0" dirty="0">
                <a:solidFill>
                  <a:prstClr val="black">
                    <a:lumMod val="75000"/>
                    <a:lumOff val="25000"/>
                  </a:prstClr>
                </a:solidFill>
                <a:latin typeface="Segoe UI Light" panose="020B0502040204020203" pitchFamily="34" charset="0"/>
                <a:cs typeface="Segoe UI Light" panose="020B0502040204020203" pitchFamily="34" charset="0"/>
              </a:rPr>
              <a:t>Automatic multi-region replication</a:t>
            </a:r>
          </a:p>
          <a:p>
            <a:pPr marL="457200" indent="-457200" defTabSz="685800" fontAlgn="auto">
              <a:spcBef>
                <a:spcPts val="0"/>
              </a:spcBef>
              <a:spcAft>
                <a:spcPts val="0"/>
              </a:spcAft>
              <a:buFont typeface="Arial" panose="020B0604020202020204" pitchFamily="34" charset="0"/>
              <a:buChar char="•"/>
              <a:defRPr/>
            </a:pPr>
            <a:endParaRPr lang="en-US" sz="3200" b="0" dirty="0">
              <a:solidFill>
                <a:prstClr val="black">
                  <a:lumMod val="75000"/>
                  <a:lumOff val="25000"/>
                </a:prstClr>
              </a:solidFill>
              <a:latin typeface="Segoe UI Light" panose="020B0502040204020203" pitchFamily="34" charset="0"/>
              <a:cs typeface="Segoe UI Light" panose="020B0502040204020203" pitchFamily="34" charset="0"/>
            </a:endParaRPr>
          </a:p>
          <a:p>
            <a:pPr marL="457200" indent="-457200" defTabSz="685800" fontAlgn="auto">
              <a:spcBef>
                <a:spcPts val="0"/>
              </a:spcBef>
              <a:spcAft>
                <a:spcPts val="0"/>
              </a:spcAft>
              <a:buFont typeface="Arial" panose="020B0604020202020204" pitchFamily="34" charset="0"/>
              <a:buChar char="•"/>
              <a:defRPr/>
            </a:pPr>
            <a:r>
              <a:rPr lang="en-US" sz="3200" b="0" dirty="0">
                <a:solidFill>
                  <a:prstClr val="black">
                    <a:lumMod val="75000"/>
                    <a:lumOff val="25000"/>
                  </a:prstClr>
                </a:solidFill>
                <a:latin typeface="Segoe UI Light" panose="020B0502040204020203" pitchFamily="34" charset="0"/>
                <a:cs typeface="Segoe UI Light" panose="020B0502040204020203" pitchFamily="34" charset="0"/>
              </a:rPr>
              <a:t>Multi-homing APIs</a:t>
            </a:r>
          </a:p>
          <a:p>
            <a:pPr marL="457200" indent="-457200" defTabSz="685800" fontAlgn="auto">
              <a:spcBef>
                <a:spcPts val="0"/>
              </a:spcBef>
              <a:spcAft>
                <a:spcPts val="0"/>
              </a:spcAft>
              <a:buFont typeface="Arial" panose="020B0604020202020204" pitchFamily="34" charset="0"/>
              <a:buChar char="•"/>
              <a:defRPr/>
            </a:pPr>
            <a:endParaRPr lang="en-US" sz="3200" b="0" dirty="0">
              <a:solidFill>
                <a:prstClr val="black">
                  <a:lumMod val="75000"/>
                  <a:lumOff val="25000"/>
                </a:prstClr>
              </a:solidFill>
              <a:latin typeface="Segoe UI Light" panose="020B0502040204020203" pitchFamily="34" charset="0"/>
              <a:cs typeface="Segoe UI Light" panose="020B0502040204020203" pitchFamily="34" charset="0"/>
            </a:endParaRPr>
          </a:p>
          <a:p>
            <a:pPr marL="457200" indent="-457200" defTabSz="685800" fontAlgn="auto">
              <a:spcBef>
                <a:spcPts val="0"/>
              </a:spcBef>
              <a:spcAft>
                <a:spcPts val="0"/>
              </a:spcAft>
              <a:buFont typeface="Arial" panose="020B0604020202020204" pitchFamily="34" charset="0"/>
              <a:buChar char="•"/>
              <a:defRPr/>
            </a:pPr>
            <a:r>
              <a:rPr lang="en-US" sz="3200" b="0" dirty="0">
                <a:solidFill>
                  <a:prstClr val="black">
                    <a:lumMod val="75000"/>
                    <a:lumOff val="25000"/>
                  </a:prstClr>
                </a:solidFill>
                <a:latin typeface="Segoe UI Light" panose="020B0502040204020203" pitchFamily="34" charset="0"/>
                <a:cs typeface="Segoe UI Light" panose="020B0502040204020203" pitchFamily="34" charset="0"/>
              </a:rPr>
              <a:t>Manual and automatic failovers </a:t>
            </a:r>
          </a:p>
          <a:p>
            <a:pPr marL="457200" indent="-457200" defTabSz="685800" fontAlgn="auto">
              <a:spcBef>
                <a:spcPts val="0"/>
              </a:spcBef>
              <a:spcAft>
                <a:spcPts val="0"/>
              </a:spcAft>
              <a:buFont typeface="Arial" panose="020B0604020202020204" pitchFamily="34" charset="0"/>
              <a:buChar char="•"/>
              <a:defRPr/>
            </a:pPr>
            <a:endParaRPr lang="en-US" sz="3200" b="0" dirty="0">
              <a:solidFill>
                <a:prstClr val="black">
                  <a:lumMod val="75000"/>
                  <a:lumOff val="25000"/>
                </a:prstClr>
              </a:solidFill>
              <a:latin typeface="Segoe UI Light" panose="020B0502040204020203" pitchFamily="34" charset="0"/>
              <a:cs typeface="Segoe UI Light" panose="020B0502040204020203" pitchFamily="34" charset="0"/>
            </a:endParaRPr>
          </a:p>
          <a:p>
            <a:pPr marL="457200" indent="-457200" defTabSz="685800" fontAlgn="auto">
              <a:spcBef>
                <a:spcPts val="0"/>
              </a:spcBef>
              <a:spcAft>
                <a:spcPts val="0"/>
              </a:spcAft>
              <a:buFont typeface="Arial" panose="020B0604020202020204" pitchFamily="34" charset="0"/>
              <a:buChar char="•"/>
              <a:defRPr/>
            </a:pPr>
            <a:r>
              <a:rPr lang="en-US" sz="3200" b="0" dirty="0">
                <a:solidFill>
                  <a:prstClr val="black">
                    <a:lumMod val="75000"/>
                    <a:lumOff val="25000"/>
                  </a:prstClr>
                </a:solidFill>
                <a:latin typeface="Segoe UI Light" panose="020B0502040204020203" pitchFamily="34" charset="0"/>
                <a:cs typeface="Segoe UI Light" panose="020B0502040204020203" pitchFamily="34" charset="0"/>
              </a:rPr>
              <a:t>Designed for High Availability</a:t>
            </a:r>
          </a:p>
        </p:txBody>
      </p:sp>
      <p:pic>
        <p:nvPicPr>
          <p:cNvPr id="9" name="Graphic 8">
            <a:extLst>
              <a:ext uri="{FF2B5EF4-FFF2-40B4-BE49-F238E27FC236}">
                <a16:creationId xmlns:a16="http://schemas.microsoft.com/office/drawing/2014/main" id="{BE556B7A-FCC8-4ABA-BC96-D85358DDA44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647327" y="4667888"/>
            <a:ext cx="3272156" cy="1801427"/>
          </a:xfrm>
          <a:prstGeom prst="rect">
            <a:avLst/>
          </a:prstGeom>
        </p:spPr>
      </p:pic>
    </p:spTree>
    <p:extLst>
      <p:ext uri="{BB962C8B-B14F-4D97-AF65-F5344CB8AC3E}">
        <p14:creationId xmlns:p14="http://schemas.microsoft.com/office/powerpoint/2010/main" val="20466138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494081" y="75951"/>
            <a:ext cx="8482941" cy="523220"/>
          </a:xfrm>
          <a:prstGeom prst="rect">
            <a:avLst/>
          </a:prstGeom>
          <a:noFill/>
        </p:spPr>
        <p:txBody>
          <a:bodyPr wrap="square" rtlCol="0">
            <a:spAutoFit/>
          </a:bodyPr>
          <a:lstStyle/>
          <a:p>
            <a:pPr defTabSz="685800" fontAlgn="auto">
              <a:spcBef>
                <a:spcPts val="0"/>
              </a:spcBef>
              <a:spcAft>
                <a:spcPts val="0"/>
              </a:spcAft>
              <a:defRPr/>
            </a:pPr>
            <a:r>
              <a:rPr lang="en-US" sz="2800" dirty="0">
                <a:solidFill>
                  <a:schemeClr val="bg1"/>
                </a:solidFill>
                <a:latin typeface="Segoe UI Light" panose="020B0502040204020203" pitchFamily="34" charset="0"/>
                <a:cs typeface="Segoe UI Light" panose="020B0502040204020203" pitchFamily="34" charset="0"/>
              </a:rPr>
              <a:t>Guaranteed low latency at P99 (99</a:t>
            </a:r>
            <a:r>
              <a:rPr lang="en-US" sz="2800" baseline="30000" dirty="0">
                <a:solidFill>
                  <a:schemeClr val="bg1"/>
                </a:solidFill>
                <a:latin typeface="Segoe UI Light" panose="020B0502040204020203" pitchFamily="34" charset="0"/>
                <a:cs typeface="Segoe UI Light" panose="020B0502040204020203" pitchFamily="34" charset="0"/>
              </a:rPr>
              <a:t>th</a:t>
            </a:r>
            <a:r>
              <a:rPr lang="en-US" sz="2800" dirty="0">
                <a:solidFill>
                  <a:schemeClr val="bg1"/>
                </a:solidFill>
                <a:latin typeface="Segoe UI Light" panose="020B0502040204020203" pitchFamily="34" charset="0"/>
                <a:cs typeface="Segoe UI Light" panose="020B0502040204020203" pitchFamily="34" charset="0"/>
              </a:rPr>
              <a:t> percentile)</a:t>
            </a:r>
          </a:p>
        </p:txBody>
      </p:sp>
      <p:sp>
        <p:nvSpPr>
          <p:cNvPr id="9" name="TextBox 8"/>
          <p:cNvSpPr txBox="1"/>
          <p:nvPr/>
        </p:nvSpPr>
        <p:spPr>
          <a:xfrm>
            <a:off x="162110" y="717611"/>
            <a:ext cx="8814912" cy="4154984"/>
          </a:xfrm>
          <a:prstGeom prst="rect">
            <a:avLst/>
          </a:prstGeom>
          <a:noFill/>
        </p:spPr>
        <p:txBody>
          <a:bodyPr wrap="square" rtlCol="0">
            <a:spAutoFit/>
          </a:bodyPr>
          <a:lstStyle/>
          <a:p>
            <a:pPr marL="457200" indent="-457200" defTabSz="685800" fontAlgn="auto">
              <a:lnSpc>
                <a:spcPct val="150000"/>
              </a:lnSpc>
              <a:spcBef>
                <a:spcPts val="0"/>
              </a:spcBef>
              <a:spcAft>
                <a:spcPts val="0"/>
              </a:spcAft>
              <a:buFont typeface="Arial" panose="020B0604020202020204" pitchFamily="34" charset="0"/>
              <a:buChar char="•"/>
              <a:defRPr/>
            </a:pPr>
            <a:r>
              <a:rPr lang="en-US" sz="2800" b="0" dirty="0">
                <a:solidFill>
                  <a:prstClr val="black">
                    <a:lumMod val="75000"/>
                    <a:lumOff val="25000"/>
                  </a:prstClr>
                </a:solidFill>
                <a:latin typeface="Segoe UI Light" panose="020B0502040204020203" pitchFamily="34" charset="0"/>
                <a:cs typeface="Segoe UI Light" panose="020B0502040204020203" pitchFamily="34" charset="0"/>
              </a:rPr>
              <a:t>Requests are served from local region</a:t>
            </a:r>
          </a:p>
          <a:p>
            <a:pPr marL="457200" indent="-457200" defTabSz="685800" fontAlgn="auto">
              <a:lnSpc>
                <a:spcPct val="150000"/>
              </a:lnSpc>
              <a:spcBef>
                <a:spcPts val="0"/>
              </a:spcBef>
              <a:spcAft>
                <a:spcPts val="0"/>
              </a:spcAft>
              <a:buFont typeface="Arial" panose="020B0604020202020204" pitchFamily="34" charset="0"/>
              <a:buChar char="•"/>
              <a:defRPr/>
            </a:pPr>
            <a:r>
              <a:rPr lang="en-US" sz="2800" b="0" dirty="0">
                <a:solidFill>
                  <a:prstClr val="black">
                    <a:lumMod val="75000"/>
                    <a:lumOff val="25000"/>
                  </a:prstClr>
                </a:solidFill>
                <a:latin typeface="Segoe UI Light" panose="020B0502040204020203" pitchFamily="34" charset="0"/>
                <a:cs typeface="Segoe UI Light" panose="020B0502040204020203" pitchFamily="34" charset="0"/>
              </a:rPr>
              <a:t>Single-digit millisecond latency worldwide</a:t>
            </a:r>
          </a:p>
          <a:p>
            <a:pPr marL="457200" indent="-457200" defTabSz="685800" fontAlgn="auto">
              <a:lnSpc>
                <a:spcPct val="150000"/>
              </a:lnSpc>
              <a:spcBef>
                <a:spcPts val="0"/>
              </a:spcBef>
              <a:spcAft>
                <a:spcPts val="0"/>
              </a:spcAft>
              <a:buFont typeface="Arial" panose="020B0604020202020204" pitchFamily="34" charset="0"/>
              <a:buChar char="•"/>
              <a:defRPr/>
            </a:pPr>
            <a:r>
              <a:rPr lang="en-US" sz="2800" b="0" dirty="0">
                <a:solidFill>
                  <a:prstClr val="black">
                    <a:lumMod val="75000"/>
                    <a:lumOff val="25000"/>
                  </a:prstClr>
                </a:solidFill>
                <a:latin typeface="Segoe UI Light" panose="020B0502040204020203" pitchFamily="34" charset="0"/>
                <a:cs typeface="Segoe UI Light" panose="020B0502040204020203" pitchFamily="34" charset="0"/>
              </a:rPr>
              <a:t>Write optimized, latch-free database engine designed for SSD</a:t>
            </a:r>
          </a:p>
          <a:p>
            <a:pPr marL="457200" indent="-457200" defTabSz="685800" fontAlgn="auto">
              <a:lnSpc>
                <a:spcPct val="150000"/>
              </a:lnSpc>
              <a:spcBef>
                <a:spcPts val="0"/>
              </a:spcBef>
              <a:spcAft>
                <a:spcPts val="0"/>
              </a:spcAft>
              <a:buFont typeface="Arial" panose="020B0604020202020204" pitchFamily="34" charset="0"/>
              <a:buChar char="•"/>
              <a:defRPr/>
            </a:pPr>
            <a:r>
              <a:rPr lang="en-US" sz="2800" b="0" dirty="0">
                <a:solidFill>
                  <a:prstClr val="black">
                    <a:lumMod val="75000"/>
                    <a:lumOff val="25000"/>
                  </a:prstClr>
                </a:solidFill>
                <a:latin typeface="Segoe UI Light" panose="020B0502040204020203" pitchFamily="34" charset="0"/>
                <a:cs typeface="Segoe UI Light" panose="020B0502040204020203" pitchFamily="34" charset="0"/>
              </a:rPr>
              <a:t>Synchronous automatic indexing at sustained ingestion rates</a:t>
            </a:r>
          </a:p>
          <a:p>
            <a:pPr marL="171450" indent="-171450" defTabSz="685800" fontAlgn="auto">
              <a:spcBef>
                <a:spcPts val="0"/>
              </a:spcBef>
              <a:spcAft>
                <a:spcPts val="0"/>
              </a:spcAft>
              <a:buFont typeface="Arial" panose="020B0604020202020204" pitchFamily="34" charset="0"/>
              <a:buChar char="•"/>
              <a:defRPr/>
            </a:pPr>
            <a:endParaRPr lang="en-US" sz="1200" b="0" dirty="0">
              <a:solidFill>
                <a:prstClr val="black">
                  <a:lumMod val="75000"/>
                  <a:lumOff val="25000"/>
                </a:prstClr>
              </a:solidFill>
              <a:latin typeface="Segoe UI Light" panose="020B0502040204020203" pitchFamily="34" charset="0"/>
              <a:cs typeface="Segoe UI Light" panose="020B0502040204020203" pitchFamily="34" charset="0"/>
            </a:endParaRPr>
          </a:p>
        </p:txBody>
      </p:sp>
      <p:grpSp>
        <p:nvGrpSpPr>
          <p:cNvPr id="27" name="Group 26">
            <a:extLst>
              <a:ext uri="{FF2B5EF4-FFF2-40B4-BE49-F238E27FC236}">
                <a16:creationId xmlns:a16="http://schemas.microsoft.com/office/drawing/2014/main" id="{79765C57-884F-4EEC-A4EF-01BC50BD9552}"/>
              </a:ext>
            </a:extLst>
          </p:cNvPr>
          <p:cNvGrpSpPr/>
          <p:nvPr/>
        </p:nvGrpSpPr>
        <p:grpSpPr>
          <a:xfrm>
            <a:off x="1885132" y="4279712"/>
            <a:ext cx="5771973" cy="2105186"/>
            <a:chOff x="7610771" y="4259262"/>
            <a:chExt cx="4545571" cy="1871080"/>
          </a:xfrm>
          <a:solidFill>
            <a:srgbClr val="0078C9"/>
          </a:solidFill>
        </p:grpSpPr>
        <p:sp>
          <p:nvSpPr>
            <p:cNvPr id="28" name="Rectangle 27">
              <a:extLst>
                <a:ext uri="{FF2B5EF4-FFF2-40B4-BE49-F238E27FC236}">
                  <a16:creationId xmlns:a16="http://schemas.microsoft.com/office/drawing/2014/main" id="{1F15CB4A-B21F-4916-B613-4BF780790A7B}"/>
                </a:ext>
              </a:extLst>
            </p:cNvPr>
            <p:cNvSpPr/>
            <p:nvPr/>
          </p:nvSpPr>
          <p:spPr bwMode="auto">
            <a:xfrm>
              <a:off x="8382202" y="4259262"/>
              <a:ext cx="1837764" cy="574654"/>
            </a:xfrm>
            <a:prstGeom prst="rect">
              <a:avLst/>
            </a:prstGeom>
            <a:grpFill/>
            <a:ln w="9525" cap="flat" cmpd="sng" algn="ctr">
              <a:noFill/>
              <a:prstDash val="solid"/>
              <a:headEnd type="none" w="med" len="med"/>
              <a:tailEnd type="none" w="med" len="med"/>
            </a:ln>
            <a:effectLst/>
          </p:spPr>
          <p:txBody>
            <a:bodyPr vert="horz" wrap="square" lIns="0" tIns="34978" rIns="0" bIns="34978" numCol="1" rtlCol="0" anchor="ctr" anchorCtr="0" compatLnSpc="1">
              <a:prstTxWarp prst="textNoShape">
                <a:avLst/>
              </a:prstTxWarp>
            </a:bodyPr>
            <a:lstStyle/>
            <a:p>
              <a:pPr algn="ctr" defTabSz="699354">
                <a:defRPr/>
              </a:pPr>
              <a:r>
                <a:rPr lang="en-US" sz="1500" b="0" kern="0" dirty="0">
                  <a:solidFill>
                    <a:prstClr val="white"/>
                  </a:solidFill>
                  <a:latin typeface="Calibri Light" panose="020F0302020204030204"/>
                  <a:cs typeface="+mn-cs"/>
                </a:rPr>
                <a:t>Reads</a:t>
              </a:r>
            </a:p>
            <a:p>
              <a:pPr algn="ctr" defTabSz="699354">
                <a:defRPr/>
              </a:pPr>
              <a:r>
                <a:rPr lang="en-US" sz="1500" b="0" kern="0" dirty="0">
                  <a:solidFill>
                    <a:prstClr val="white"/>
                  </a:solidFill>
                  <a:latin typeface="Calibri Light" panose="020F0302020204030204"/>
                  <a:cs typeface="+mn-cs"/>
                </a:rPr>
                <a:t>(1KB)</a:t>
              </a:r>
            </a:p>
          </p:txBody>
        </p:sp>
        <p:sp>
          <p:nvSpPr>
            <p:cNvPr id="29" name="Rectangle 28">
              <a:extLst>
                <a:ext uri="{FF2B5EF4-FFF2-40B4-BE49-F238E27FC236}">
                  <a16:creationId xmlns:a16="http://schemas.microsoft.com/office/drawing/2014/main" id="{0F26430B-86AD-40D6-90CB-759FD37A7FF7}"/>
                </a:ext>
              </a:extLst>
            </p:cNvPr>
            <p:cNvSpPr/>
            <p:nvPr/>
          </p:nvSpPr>
          <p:spPr bwMode="auto">
            <a:xfrm>
              <a:off x="10318578" y="4259262"/>
              <a:ext cx="1837764" cy="574654"/>
            </a:xfrm>
            <a:prstGeom prst="rect">
              <a:avLst/>
            </a:prstGeom>
            <a:grpFill/>
            <a:ln w="9525" cap="flat" cmpd="sng" algn="ctr">
              <a:noFill/>
              <a:prstDash val="solid"/>
              <a:headEnd type="none" w="med" len="med"/>
              <a:tailEnd type="none" w="med" len="med"/>
            </a:ln>
            <a:effectLst/>
          </p:spPr>
          <p:txBody>
            <a:bodyPr vert="horz" wrap="square" lIns="0" tIns="34978" rIns="0" bIns="34978" numCol="1" rtlCol="0" anchor="ctr" anchorCtr="0" compatLnSpc="1">
              <a:prstTxWarp prst="textNoShape">
                <a:avLst/>
              </a:prstTxWarp>
            </a:bodyPr>
            <a:lstStyle/>
            <a:p>
              <a:pPr algn="ctr" defTabSz="699354">
                <a:defRPr/>
              </a:pPr>
              <a:r>
                <a:rPr lang="en-US" sz="1500" b="0" kern="0" dirty="0">
                  <a:solidFill>
                    <a:prstClr val="white"/>
                  </a:solidFill>
                  <a:latin typeface="Calibri Light" panose="020F0302020204030204"/>
                  <a:cs typeface="+mn-cs"/>
                </a:rPr>
                <a:t>Indexed writes</a:t>
              </a:r>
            </a:p>
            <a:p>
              <a:pPr algn="ctr" defTabSz="699354">
                <a:defRPr/>
              </a:pPr>
              <a:r>
                <a:rPr lang="en-US" sz="1500" b="0" kern="0" dirty="0">
                  <a:solidFill>
                    <a:prstClr val="white"/>
                  </a:solidFill>
                  <a:latin typeface="Calibri Light" panose="020F0302020204030204"/>
                  <a:cs typeface="+mn-cs"/>
                </a:rPr>
                <a:t>(1KB)</a:t>
              </a:r>
            </a:p>
          </p:txBody>
        </p:sp>
        <p:sp>
          <p:nvSpPr>
            <p:cNvPr id="30" name="Rectangle 29">
              <a:extLst>
                <a:ext uri="{FF2B5EF4-FFF2-40B4-BE49-F238E27FC236}">
                  <a16:creationId xmlns:a16="http://schemas.microsoft.com/office/drawing/2014/main" id="{C0B5BF31-C079-4D53-B53A-DC780CB5EBA5}"/>
                </a:ext>
              </a:extLst>
            </p:cNvPr>
            <p:cNvSpPr/>
            <p:nvPr/>
          </p:nvSpPr>
          <p:spPr bwMode="auto">
            <a:xfrm>
              <a:off x="7610771" y="4907475"/>
              <a:ext cx="672819" cy="574654"/>
            </a:xfrm>
            <a:prstGeom prst="rect">
              <a:avLst/>
            </a:prstGeom>
            <a:grpFill/>
            <a:ln w="9525" cap="flat" cmpd="sng" algn="ctr">
              <a:noFill/>
              <a:prstDash val="solid"/>
              <a:headEnd type="none" w="med" len="med"/>
              <a:tailEnd type="none" w="med" len="med"/>
            </a:ln>
            <a:effectLst/>
          </p:spPr>
          <p:txBody>
            <a:bodyPr vert="horz" wrap="square" lIns="0" tIns="34978" rIns="0" bIns="34978" numCol="1" rtlCol="0" anchor="ctr" anchorCtr="0" compatLnSpc="1">
              <a:prstTxWarp prst="textNoShape">
                <a:avLst/>
              </a:prstTxWarp>
            </a:bodyPr>
            <a:lstStyle/>
            <a:p>
              <a:pPr algn="ctr" defTabSz="699354">
                <a:defRPr/>
              </a:pPr>
              <a:r>
                <a:rPr lang="en-US" sz="1500" b="0" kern="0" dirty="0">
                  <a:solidFill>
                    <a:prstClr val="white"/>
                  </a:solidFill>
                  <a:latin typeface="Calibri Light" panose="020F0302020204030204"/>
                  <a:cs typeface="+mn-cs"/>
                </a:rPr>
                <a:t>P50</a:t>
              </a:r>
            </a:p>
          </p:txBody>
        </p:sp>
        <p:sp>
          <p:nvSpPr>
            <p:cNvPr id="31" name="Rectangle 30">
              <a:extLst>
                <a:ext uri="{FF2B5EF4-FFF2-40B4-BE49-F238E27FC236}">
                  <a16:creationId xmlns:a16="http://schemas.microsoft.com/office/drawing/2014/main" id="{424EDCF2-29C0-44B0-9246-4785C7D976EC}"/>
                </a:ext>
              </a:extLst>
            </p:cNvPr>
            <p:cNvSpPr/>
            <p:nvPr/>
          </p:nvSpPr>
          <p:spPr bwMode="auto">
            <a:xfrm>
              <a:off x="7610771" y="5555688"/>
              <a:ext cx="672819" cy="574654"/>
            </a:xfrm>
            <a:prstGeom prst="rect">
              <a:avLst/>
            </a:prstGeom>
            <a:grpFill/>
            <a:ln w="9525" cap="flat" cmpd="sng" algn="ctr">
              <a:noFill/>
              <a:prstDash val="solid"/>
              <a:headEnd type="none" w="med" len="med"/>
              <a:tailEnd type="none" w="med" len="med"/>
            </a:ln>
            <a:effectLst/>
          </p:spPr>
          <p:txBody>
            <a:bodyPr vert="horz" wrap="square" lIns="0" tIns="34978" rIns="0" bIns="34978" numCol="1" rtlCol="0" anchor="ctr" anchorCtr="0" compatLnSpc="1">
              <a:prstTxWarp prst="textNoShape">
                <a:avLst/>
              </a:prstTxWarp>
            </a:bodyPr>
            <a:lstStyle/>
            <a:p>
              <a:pPr algn="ctr" defTabSz="699354">
                <a:defRPr/>
              </a:pPr>
              <a:r>
                <a:rPr lang="en-US" sz="1500" b="0" kern="0" dirty="0">
                  <a:solidFill>
                    <a:prstClr val="white"/>
                  </a:solidFill>
                  <a:latin typeface="Calibri Light" panose="020F0302020204030204"/>
                  <a:cs typeface="+mn-cs"/>
                </a:rPr>
                <a:t>P99</a:t>
              </a:r>
            </a:p>
          </p:txBody>
        </p:sp>
        <p:sp>
          <p:nvSpPr>
            <p:cNvPr id="32" name="Rectangle 31">
              <a:extLst>
                <a:ext uri="{FF2B5EF4-FFF2-40B4-BE49-F238E27FC236}">
                  <a16:creationId xmlns:a16="http://schemas.microsoft.com/office/drawing/2014/main" id="{4B29C41E-1A97-478D-A7D3-E264727FB0B0}"/>
                </a:ext>
              </a:extLst>
            </p:cNvPr>
            <p:cNvSpPr/>
            <p:nvPr/>
          </p:nvSpPr>
          <p:spPr bwMode="auto">
            <a:xfrm>
              <a:off x="8382202" y="4907475"/>
              <a:ext cx="1837764" cy="574654"/>
            </a:xfrm>
            <a:prstGeom prst="rect">
              <a:avLst/>
            </a:prstGeom>
            <a:grpFill/>
            <a:ln w="10795" cap="flat" cmpd="sng" algn="ctr">
              <a:noFill/>
              <a:prstDash val="solid"/>
              <a:headEnd type="none" w="med" len="med"/>
              <a:tailEnd type="none" w="med" len="med"/>
            </a:ln>
            <a:effectLst/>
          </p:spPr>
          <p:txBody>
            <a:bodyPr vert="horz" wrap="square" lIns="0" tIns="34978" rIns="0" bIns="34978" numCol="1" rtlCol="0" anchor="ctr" anchorCtr="0" compatLnSpc="1">
              <a:prstTxWarp prst="textNoShape">
                <a:avLst/>
              </a:prstTxWarp>
            </a:bodyPr>
            <a:lstStyle/>
            <a:p>
              <a:pPr algn="ctr" defTabSz="699354">
                <a:defRPr/>
              </a:pPr>
              <a:r>
                <a:rPr lang="en-US" sz="1500" b="0" kern="0" dirty="0">
                  <a:solidFill>
                    <a:prstClr val="white"/>
                  </a:solidFill>
                  <a:latin typeface="Calibri Light" panose="020F0302020204030204"/>
                  <a:cs typeface="+mn-cs"/>
                </a:rPr>
                <a:t>&lt;2ms</a:t>
              </a:r>
            </a:p>
          </p:txBody>
        </p:sp>
        <p:sp>
          <p:nvSpPr>
            <p:cNvPr id="33" name="Rectangle 32">
              <a:extLst>
                <a:ext uri="{FF2B5EF4-FFF2-40B4-BE49-F238E27FC236}">
                  <a16:creationId xmlns:a16="http://schemas.microsoft.com/office/drawing/2014/main" id="{BBA500C3-CE64-4B55-B4EE-F6235E95E868}"/>
                </a:ext>
              </a:extLst>
            </p:cNvPr>
            <p:cNvSpPr/>
            <p:nvPr/>
          </p:nvSpPr>
          <p:spPr bwMode="auto">
            <a:xfrm>
              <a:off x="8382202" y="5555688"/>
              <a:ext cx="1837764" cy="574654"/>
            </a:xfrm>
            <a:prstGeom prst="rect">
              <a:avLst/>
            </a:prstGeom>
            <a:grpFill/>
            <a:ln w="10795" cap="flat" cmpd="sng" algn="ctr">
              <a:noFill/>
              <a:prstDash val="solid"/>
              <a:headEnd type="none" w="med" len="med"/>
              <a:tailEnd type="none" w="med" len="med"/>
            </a:ln>
            <a:effectLst/>
          </p:spPr>
          <p:txBody>
            <a:bodyPr vert="horz" wrap="square" lIns="0" tIns="34978" rIns="0" bIns="34978" numCol="1" rtlCol="0" anchor="ctr" anchorCtr="0" compatLnSpc="1">
              <a:prstTxWarp prst="textNoShape">
                <a:avLst/>
              </a:prstTxWarp>
            </a:bodyPr>
            <a:lstStyle/>
            <a:p>
              <a:pPr algn="ctr" defTabSz="699354">
                <a:defRPr/>
              </a:pPr>
              <a:r>
                <a:rPr lang="en-US" sz="1500" b="0" kern="0" dirty="0">
                  <a:solidFill>
                    <a:prstClr val="white"/>
                  </a:solidFill>
                  <a:latin typeface="Calibri Light" panose="020F0302020204030204"/>
                  <a:cs typeface="+mn-cs"/>
                </a:rPr>
                <a:t>&lt;10ms</a:t>
              </a:r>
            </a:p>
          </p:txBody>
        </p:sp>
        <p:sp>
          <p:nvSpPr>
            <p:cNvPr id="34" name="Rectangle 33">
              <a:extLst>
                <a:ext uri="{FF2B5EF4-FFF2-40B4-BE49-F238E27FC236}">
                  <a16:creationId xmlns:a16="http://schemas.microsoft.com/office/drawing/2014/main" id="{0E724E2E-A64E-4F79-8A88-8DB12377E24B}"/>
                </a:ext>
              </a:extLst>
            </p:cNvPr>
            <p:cNvSpPr/>
            <p:nvPr/>
          </p:nvSpPr>
          <p:spPr bwMode="auto">
            <a:xfrm>
              <a:off x="10318578" y="4907475"/>
              <a:ext cx="1837764" cy="574654"/>
            </a:xfrm>
            <a:prstGeom prst="rect">
              <a:avLst/>
            </a:prstGeom>
            <a:grpFill/>
            <a:ln w="10795" cap="flat" cmpd="sng" algn="ctr">
              <a:noFill/>
              <a:prstDash val="solid"/>
              <a:headEnd type="none" w="med" len="med"/>
              <a:tailEnd type="none" w="med" len="med"/>
            </a:ln>
            <a:effectLst/>
          </p:spPr>
          <p:txBody>
            <a:bodyPr vert="horz" wrap="square" lIns="0" tIns="34978" rIns="0" bIns="34978" numCol="1" rtlCol="0" anchor="ctr" anchorCtr="0" compatLnSpc="1">
              <a:prstTxWarp prst="textNoShape">
                <a:avLst/>
              </a:prstTxWarp>
            </a:bodyPr>
            <a:lstStyle/>
            <a:p>
              <a:pPr algn="ctr" defTabSz="699354">
                <a:defRPr/>
              </a:pPr>
              <a:r>
                <a:rPr lang="en-US" sz="1500" b="0" kern="0" dirty="0">
                  <a:solidFill>
                    <a:prstClr val="white"/>
                  </a:solidFill>
                  <a:latin typeface="Calibri Light" panose="020F0302020204030204"/>
                  <a:cs typeface="+mn-cs"/>
                </a:rPr>
                <a:t>&lt;6ms</a:t>
              </a:r>
            </a:p>
          </p:txBody>
        </p:sp>
        <p:sp>
          <p:nvSpPr>
            <p:cNvPr id="35" name="Rectangle 34">
              <a:extLst>
                <a:ext uri="{FF2B5EF4-FFF2-40B4-BE49-F238E27FC236}">
                  <a16:creationId xmlns:a16="http://schemas.microsoft.com/office/drawing/2014/main" id="{8EA49AA2-5C1C-414A-8E53-BD3988F48E81}"/>
                </a:ext>
              </a:extLst>
            </p:cNvPr>
            <p:cNvSpPr/>
            <p:nvPr/>
          </p:nvSpPr>
          <p:spPr bwMode="auto">
            <a:xfrm>
              <a:off x="10318578" y="5555688"/>
              <a:ext cx="1837764" cy="574654"/>
            </a:xfrm>
            <a:prstGeom prst="rect">
              <a:avLst/>
            </a:prstGeom>
            <a:grpFill/>
            <a:ln w="10795" cap="flat" cmpd="sng" algn="ctr">
              <a:noFill/>
              <a:prstDash val="solid"/>
              <a:headEnd type="none" w="med" len="med"/>
              <a:tailEnd type="none" w="med" len="med"/>
            </a:ln>
            <a:effectLst/>
          </p:spPr>
          <p:txBody>
            <a:bodyPr vert="horz" wrap="square" lIns="0" tIns="34978" rIns="0" bIns="34978" numCol="1" rtlCol="0" anchor="ctr" anchorCtr="0" compatLnSpc="1">
              <a:prstTxWarp prst="textNoShape">
                <a:avLst/>
              </a:prstTxWarp>
            </a:bodyPr>
            <a:lstStyle/>
            <a:p>
              <a:pPr algn="ctr" defTabSz="699354">
                <a:defRPr/>
              </a:pPr>
              <a:r>
                <a:rPr lang="en-US" sz="1500" b="0" kern="0" dirty="0">
                  <a:solidFill>
                    <a:prstClr val="white"/>
                  </a:solidFill>
                  <a:latin typeface="Calibri Light" panose="020F0302020204030204"/>
                  <a:cs typeface="+mn-cs"/>
                </a:rPr>
                <a:t>&lt;15ms</a:t>
              </a:r>
            </a:p>
          </p:txBody>
        </p:sp>
      </p:grpSp>
    </p:spTree>
    <p:extLst>
      <p:ext uri="{BB962C8B-B14F-4D97-AF65-F5344CB8AC3E}">
        <p14:creationId xmlns:p14="http://schemas.microsoft.com/office/powerpoint/2010/main" val="4142418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959990" y="179319"/>
            <a:ext cx="7500183" cy="461665"/>
          </a:xfrm>
          <a:prstGeom prst="rect">
            <a:avLst/>
          </a:prstGeom>
          <a:noFill/>
        </p:spPr>
        <p:txBody>
          <a:bodyPr wrap="square" rtlCol="0">
            <a:spAutoFit/>
          </a:bodyPr>
          <a:lstStyle/>
          <a:p>
            <a:pPr defTabSz="685800" fontAlgn="auto">
              <a:spcBef>
                <a:spcPts val="0"/>
              </a:spcBef>
              <a:spcAft>
                <a:spcPts val="0"/>
              </a:spcAft>
              <a:defRPr/>
            </a:pPr>
            <a:r>
              <a:rPr lang="en-US" sz="2400" dirty="0">
                <a:solidFill>
                  <a:schemeClr val="bg1"/>
                </a:solidFill>
                <a:latin typeface="Segoe UI Light" panose="020B0502040204020203" pitchFamily="34" charset="0"/>
                <a:cs typeface="Segoe UI Light" panose="020B0502040204020203" pitchFamily="34" charset="0"/>
              </a:rPr>
              <a:t>Multiple, well-defined consistency choices</a:t>
            </a:r>
          </a:p>
        </p:txBody>
      </p:sp>
      <p:sp>
        <p:nvSpPr>
          <p:cNvPr id="4" name="TextBox 3"/>
          <p:cNvSpPr txBox="1"/>
          <p:nvPr/>
        </p:nvSpPr>
        <p:spPr>
          <a:xfrm>
            <a:off x="278296" y="1049573"/>
            <a:ext cx="8754381" cy="4154984"/>
          </a:xfrm>
          <a:prstGeom prst="rect">
            <a:avLst/>
          </a:prstGeom>
          <a:noFill/>
        </p:spPr>
        <p:txBody>
          <a:bodyPr wrap="square" rtlCol="0">
            <a:spAutoFit/>
          </a:bodyPr>
          <a:lstStyle/>
          <a:p>
            <a:pPr marL="342900" indent="-342900" defTabSz="685800" fontAlgn="auto">
              <a:spcBef>
                <a:spcPts val="0"/>
              </a:spcBef>
              <a:spcAft>
                <a:spcPts val="0"/>
              </a:spcAft>
              <a:buFont typeface="Arial" panose="020B0604020202020204" pitchFamily="34" charset="0"/>
              <a:buChar char="•"/>
              <a:defRPr/>
            </a:pPr>
            <a:r>
              <a:rPr lang="en-US" sz="2400" b="0" dirty="0">
                <a:solidFill>
                  <a:prstClr val="black">
                    <a:lumMod val="75000"/>
                    <a:lumOff val="25000"/>
                  </a:prstClr>
                </a:solidFill>
                <a:latin typeface="Segoe UI Light" panose="020B0502040204020203" pitchFamily="34" charset="0"/>
                <a:cs typeface="Segoe UI Light" panose="020B0502040204020203" pitchFamily="34" charset="0"/>
              </a:rPr>
              <a:t>Global distribution forces us to navigate the CAP theorem</a:t>
            </a:r>
          </a:p>
          <a:p>
            <a:pPr marL="342900" indent="-342900" defTabSz="685800" fontAlgn="auto">
              <a:spcBef>
                <a:spcPts val="0"/>
              </a:spcBef>
              <a:spcAft>
                <a:spcPts val="0"/>
              </a:spcAft>
              <a:buFont typeface="Arial" panose="020B0604020202020204" pitchFamily="34" charset="0"/>
              <a:buChar char="•"/>
              <a:defRPr/>
            </a:pPr>
            <a:endParaRPr lang="en-US" sz="2400" b="0" dirty="0">
              <a:solidFill>
                <a:prstClr val="black">
                  <a:lumMod val="75000"/>
                  <a:lumOff val="25000"/>
                </a:prstClr>
              </a:solidFill>
              <a:latin typeface="Segoe UI Light" panose="020B0502040204020203" pitchFamily="34" charset="0"/>
              <a:cs typeface="Segoe UI Light" panose="020B0502040204020203" pitchFamily="34" charset="0"/>
            </a:endParaRPr>
          </a:p>
          <a:p>
            <a:pPr marL="342900" indent="-342900" defTabSz="685800" fontAlgn="auto">
              <a:spcBef>
                <a:spcPts val="0"/>
              </a:spcBef>
              <a:spcAft>
                <a:spcPts val="0"/>
              </a:spcAft>
              <a:buFont typeface="Arial" panose="020B0604020202020204" pitchFamily="34" charset="0"/>
              <a:buChar char="•"/>
              <a:defRPr/>
            </a:pPr>
            <a:r>
              <a:rPr lang="en-US" sz="2400" b="0" dirty="0">
                <a:solidFill>
                  <a:prstClr val="black">
                    <a:lumMod val="75000"/>
                    <a:lumOff val="25000"/>
                  </a:prstClr>
                </a:solidFill>
                <a:latin typeface="Segoe UI Light" panose="020B0502040204020203" pitchFamily="34" charset="0"/>
                <a:cs typeface="Segoe UI Light" panose="020B0502040204020203" pitchFamily="34" charset="0"/>
              </a:rPr>
              <a:t>Writing correct distributed applications is hard</a:t>
            </a:r>
          </a:p>
          <a:p>
            <a:pPr marL="342900" indent="-342900" defTabSz="685800" fontAlgn="auto">
              <a:spcBef>
                <a:spcPts val="0"/>
              </a:spcBef>
              <a:spcAft>
                <a:spcPts val="0"/>
              </a:spcAft>
              <a:buFont typeface="Arial" panose="020B0604020202020204" pitchFamily="34" charset="0"/>
              <a:buChar char="•"/>
              <a:defRPr/>
            </a:pPr>
            <a:endParaRPr lang="en-US" sz="2400" b="0" dirty="0">
              <a:solidFill>
                <a:prstClr val="black">
                  <a:lumMod val="75000"/>
                  <a:lumOff val="25000"/>
                </a:prstClr>
              </a:solidFill>
              <a:latin typeface="Segoe UI Light" panose="020B0502040204020203" pitchFamily="34" charset="0"/>
              <a:cs typeface="Segoe UI Light" panose="020B0502040204020203" pitchFamily="34" charset="0"/>
            </a:endParaRPr>
          </a:p>
          <a:p>
            <a:pPr marL="342900" indent="-342900" defTabSz="685800" fontAlgn="auto">
              <a:spcBef>
                <a:spcPts val="0"/>
              </a:spcBef>
              <a:spcAft>
                <a:spcPts val="0"/>
              </a:spcAft>
              <a:buFont typeface="Arial" panose="020B0604020202020204" pitchFamily="34" charset="0"/>
              <a:buChar char="•"/>
              <a:defRPr/>
            </a:pPr>
            <a:r>
              <a:rPr lang="en-US" sz="2400" b="0" dirty="0">
                <a:solidFill>
                  <a:prstClr val="black">
                    <a:lumMod val="75000"/>
                    <a:lumOff val="25000"/>
                  </a:prstClr>
                </a:solidFill>
                <a:latin typeface="Segoe UI Light" panose="020B0502040204020203" pitchFamily="34" charset="0"/>
                <a:cs typeface="Segoe UI Light" panose="020B0502040204020203" pitchFamily="34" charset="0"/>
              </a:rPr>
              <a:t>Five well-defined consistency levels</a:t>
            </a:r>
          </a:p>
          <a:p>
            <a:pPr marL="342900" indent="-342900" defTabSz="685800" fontAlgn="auto">
              <a:spcBef>
                <a:spcPts val="0"/>
              </a:spcBef>
              <a:spcAft>
                <a:spcPts val="0"/>
              </a:spcAft>
              <a:buFont typeface="Arial" panose="020B0604020202020204" pitchFamily="34" charset="0"/>
              <a:buChar char="•"/>
              <a:defRPr/>
            </a:pPr>
            <a:endParaRPr lang="en-US" sz="2400" b="0" dirty="0">
              <a:solidFill>
                <a:prstClr val="black">
                  <a:lumMod val="75000"/>
                  <a:lumOff val="25000"/>
                </a:prstClr>
              </a:solidFill>
              <a:latin typeface="Segoe UI Light" panose="020B0502040204020203" pitchFamily="34" charset="0"/>
              <a:cs typeface="Segoe UI Light" panose="020B0502040204020203" pitchFamily="34" charset="0"/>
            </a:endParaRPr>
          </a:p>
          <a:p>
            <a:pPr marL="342900" indent="-342900" defTabSz="685800" fontAlgn="auto">
              <a:spcBef>
                <a:spcPts val="0"/>
              </a:spcBef>
              <a:spcAft>
                <a:spcPts val="0"/>
              </a:spcAft>
              <a:buFont typeface="Arial" panose="020B0604020202020204" pitchFamily="34" charset="0"/>
              <a:buChar char="•"/>
              <a:defRPr/>
            </a:pPr>
            <a:r>
              <a:rPr lang="en-US" sz="2400" b="0" dirty="0">
                <a:solidFill>
                  <a:prstClr val="black">
                    <a:lumMod val="75000"/>
                    <a:lumOff val="25000"/>
                  </a:prstClr>
                </a:solidFill>
                <a:latin typeface="Segoe UI Light" panose="020B0502040204020203" pitchFamily="34" charset="0"/>
                <a:cs typeface="Segoe UI Light" panose="020B0502040204020203" pitchFamily="34" charset="0"/>
              </a:rPr>
              <a:t>Intuitive and practical with clear PACELC tradeoffs </a:t>
            </a:r>
          </a:p>
          <a:p>
            <a:pPr marL="342900" indent="-342900" defTabSz="685800" fontAlgn="auto">
              <a:spcBef>
                <a:spcPts val="0"/>
              </a:spcBef>
              <a:spcAft>
                <a:spcPts val="0"/>
              </a:spcAft>
              <a:buFont typeface="Arial" panose="020B0604020202020204" pitchFamily="34" charset="0"/>
              <a:buChar char="•"/>
              <a:defRPr/>
            </a:pPr>
            <a:endParaRPr lang="en-US" sz="2400" b="0" dirty="0">
              <a:solidFill>
                <a:prstClr val="black">
                  <a:lumMod val="75000"/>
                  <a:lumOff val="25000"/>
                </a:prstClr>
              </a:solidFill>
              <a:latin typeface="Segoe UI Light" panose="020B0502040204020203" pitchFamily="34" charset="0"/>
              <a:cs typeface="Segoe UI Light" panose="020B0502040204020203" pitchFamily="34" charset="0"/>
            </a:endParaRPr>
          </a:p>
          <a:p>
            <a:pPr marL="342900" indent="-342900" defTabSz="685800" fontAlgn="auto">
              <a:spcBef>
                <a:spcPts val="0"/>
              </a:spcBef>
              <a:spcAft>
                <a:spcPts val="0"/>
              </a:spcAft>
              <a:buFont typeface="Arial" panose="020B0604020202020204" pitchFamily="34" charset="0"/>
              <a:buChar char="•"/>
              <a:defRPr/>
            </a:pPr>
            <a:r>
              <a:rPr lang="en-US" sz="2400" b="0" dirty="0">
                <a:solidFill>
                  <a:prstClr val="black">
                    <a:lumMod val="75000"/>
                    <a:lumOff val="25000"/>
                  </a:prstClr>
                </a:solidFill>
                <a:latin typeface="Segoe UI Light" panose="020B0502040204020203" pitchFamily="34" charset="0"/>
                <a:cs typeface="Segoe UI Light" panose="020B0502040204020203" pitchFamily="34" charset="0"/>
              </a:rPr>
              <a:t>Programmatically change at anytime</a:t>
            </a:r>
          </a:p>
          <a:p>
            <a:pPr marL="342900" indent="-342900" defTabSz="685800" fontAlgn="auto">
              <a:spcBef>
                <a:spcPts val="0"/>
              </a:spcBef>
              <a:spcAft>
                <a:spcPts val="0"/>
              </a:spcAft>
              <a:buFont typeface="Arial" panose="020B0604020202020204" pitchFamily="34" charset="0"/>
              <a:buChar char="•"/>
              <a:defRPr/>
            </a:pPr>
            <a:endParaRPr lang="en-US" sz="2400" b="0" dirty="0">
              <a:solidFill>
                <a:prstClr val="black">
                  <a:lumMod val="75000"/>
                  <a:lumOff val="25000"/>
                </a:prstClr>
              </a:solidFill>
              <a:latin typeface="Segoe UI Light" panose="020B0502040204020203" pitchFamily="34" charset="0"/>
              <a:cs typeface="Segoe UI Light" panose="020B0502040204020203" pitchFamily="34" charset="0"/>
            </a:endParaRPr>
          </a:p>
          <a:p>
            <a:pPr marL="342900" indent="-342900" defTabSz="685800" fontAlgn="auto">
              <a:spcBef>
                <a:spcPts val="0"/>
              </a:spcBef>
              <a:spcAft>
                <a:spcPts val="0"/>
              </a:spcAft>
              <a:buFont typeface="Arial" panose="020B0604020202020204" pitchFamily="34" charset="0"/>
              <a:buChar char="•"/>
              <a:defRPr/>
            </a:pPr>
            <a:r>
              <a:rPr lang="en-US" sz="2400" b="0" dirty="0">
                <a:solidFill>
                  <a:prstClr val="black">
                    <a:lumMod val="75000"/>
                    <a:lumOff val="25000"/>
                  </a:prstClr>
                </a:solidFill>
                <a:latin typeface="Segoe UI Light" panose="020B0502040204020203" pitchFamily="34" charset="0"/>
                <a:cs typeface="Segoe UI Light" panose="020B0502040204020203" pitchFamily="34" charset="0"/>
              </a:rPr>
              <a:t>Can be overridden on a per-request basis</a:t>
            </a:r>
          </a:p>
        </p:txBody>
      </p:sp>
      <p:pic>
        <p:nvPicPr>
          <p:cNvPr id="16" name="Graphic 15">
            <a:extLst>
              <a:ext uri="{FF2B5EF4-FFF2-40B4-BE49-F238E27FC236}">
                <a16:creationId xmlns:a16="http://schemas.microsoft.com/office/drawing/2014/main" id="{50A67E93-504C-403A-B77B-CE7EAFB64ED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172640" y="4293704"/>
            <a:ext cx="3971360" cy="2112426"/>
          </a:xfrm>
          <a:prstGeom prst="rect">
            <a:avLst/>
          </a:prstGeom>
        </p:spPr>
      </p:pic>
    </p:spTree>
    <p:extLst>
      <p:ext uri="{BB962C8B-B14F-4D97-AF65-F5344CB8AC3E}">
        <p14:creationId xmlns:p14="http://schemas.microsoft.com/office/powerpoint/2010/main" val="2285685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NG_MOC_Core_ModuleNew2">
  <a:themeElements>
    <a:clrScheme name="">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6699"/>
      </a:hlink>
      <a:folHlink>
        <a:srgbClr val="000066"/>
      </a:folHlink>
    </a:clrScheme>
    <a:fontScheme name="2_Master_Template">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gradFill rotWithShape="1">
          <a:gsLst>
            <a:gs pos="0">
              <a:srgbClr val="E4CD9A"/>
            </a:gs>
            <a:gs pos="100000">
              <a:srgbClr val="EEEFD7"/>
            </a:gs>
          </a:gsLst>
          <a:lin ang="2700000" scaled="1"/>
        </a:gradFill>
        <a:ln w="9525" cap="flat" cmpd="sng" algn="ctr">
          <a:noFill/>
          <a:prstDash val="solid"/>
          <a:round/>
          <a:headEnd type="none" w="med" len="med"/>
          <a:tailEnd type="none" w="med" len="med"/>
        </a:ln>
        <a:effectLst>
          <a:outerShdw dist="35921" dir="2700000" algn="ctr" rotWithShape="0">
            <a:srgbClr val="AFAFAF"/>
          </a:outerShdw>
        </a:effectLst>
      </a:spPr>
      <a:bodyPr vert="horz" wrap="square" lIns="182880" tIns="45720" rIns="18288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Verdana" pitchFamily="34" charset="0"/>
          </a:defRPr>
        </a:defPPr>
      </a:lstStyle>
    </a:spDef>
    <a:lnDef>
      <a:spPr bwMode="auto">
        <a:xfrm>
          <a:off x="0" y="0"/>
          <a:ext cx="1" cy="1"/>
        </a:xfrm>
        <a:custGeom>
          <a:avLst/>
          <a:gdLst/>
          <a:ahLst/>
          <a:cxnLst/>
          <a:rect l="0" t="0" r="0" b="0"/>
          <a:pathLst/>
        </a:custGeom>
        <a:gradFill rotWithShape="1">
          <a:gsLst>
            <a:gs pos="0">
              <a:srgbClr val="E4CD9A"/>
            </a:gs>
            <a:gs pos="100000">
              <a:srgbClr val="EEEFD7"/>
            </a:gs>
          </a:gsLst>
          <a:lin ang="2700000" scaled="1"/>
        </a:gradFill>
        <a:ln w="9525" cap="flat" cmpd="sng" algn="ctr">
          <a:noFill/>
          <a:prstDash val="solid"/>
          <a:round/>
          <a:headEnd type="none" w="med" len="med"/>
          <a:tailEnd type="none" w="med" len="med"/>
        </a:ln>
        <a:effectLst>
          <a:outerShdw dist="35921" dir="2700000" algn="ctr" rotWithShape="0">
            <a:srgbClr val="AFAFAF"/>
          </a:outerShdw>
        </a:effectLst>
      </a:spPr>
      <a:bodyPr vert="horz" wrap="square" lIns="182880" tIns="45720" rIns="18288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Verdana" pitchFamily="34" charset="0"/>
          </a:defRPr>
        </a:defPPr>
      </a:lstStyle>
    </a:lnDef>
  </a:objectDefaults>
  <a:extraClrSchemeLst>
    <a:extraClrScheme>
      <a:clrScheme name="2_Master_Templat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2_Master_Templat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2_Master_Templat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2_Master_Templat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2_Master_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2_Master_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2_Master_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2_Master_Template 8">
        <a:dk1>
          <a:srgbClr val="000000"/>
        </a:dk1>
        <a:lt1>
          <a:srgbClr val="FFFFFF"/>
        </a:lt1>
        <a:dk2>
          <a:srgbClr val="000000"/>
        </a:dk2>
        <a:lt2>
          <a:srgbClr val="C0C0C0"/>
        </a:lt2>
        <a:accent1>
          <a:srgbClr val="C1FEF9"/>
        </a:accent1>
        <a:accent2>
          <a:srgbClr val="DC0081"/>
        </a:accent2>
        <a:accent3>
          <a:srgbClr val="FFFFFF"/>
        </a:accent3>
        <a:accent4>
          <a:srgbClr val="000000"/>
        </a:accent4>
        <a:accent5>
          <a:srgbClr val="DDFEFB"/>
        </a:accent5>
        <a:accent6>
          <a:srgbClr val="C70074"/>
        </a:accent6>
        <a:hlink>
          <a:srgbClr val="618FFD"/>
        </a:hlink>
        <a:folHlink>
          <a:srgbClr val="CECECE"/>
        </a:folHlink>
      </a:clrScheme>
      <a:clrMap bg1="lt1" tx1="dk1" bg2="lt2" tx2="dk2" accent1="accent1" accent2="accent2" accent3="accent3" accent4="accent4" accent5="accent5" accent6="accent6" hlink="hlink" folHlink="folHlink"/>
    </a:extraClrScheme>
    <a:extraClrScheme>
      <a:clrScheme name="2_Master_Template 9">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618FFD"/>
        </a:hlink>
        <a:folHlink>
          <a:srgbClr val="CECECE"/>
        </a:folHlink>
      </a:clrScheme>
      <a:clrMap bg1="lt1" tx1="dk1" bg2="lt2" tx2="dk2" accent1="accent1" accent2="accent2" accent3="accent3" accent4="accent4" accent5="accent5" accent6="accent6" hlink="hlink" folHlink="folHlink"/>
    </a:extraClrScheme>
    <a:extraClrScheme>
      <a:clrScheme name="2_Master_Template 10">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3333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1">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00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2">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99CC"/>
        </a:hlink>
        <a:folHlink>
          <a:srgbClr val="CECECE"/>
        </a:folHlink>
      </a:clrScheme>
      <a:clrMap bg1="lt1" tx1="dk1" bg2="lt2" tx2="dk2" accent1="accent1" accent2="accent2" accent3="accent3" accent4="accent4" accent5="accent5" accent6="accent6" hlink="hlink" folHlink="folHlink"/>
    </a:extraClrScheme>
    <a:extraClrScheme>
      <a:clrScheme name="2_Master_Template 13">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66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4">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436F9F"/>
        </a:hlink>
        <a:folHlink>
          <a:srgbClr val="CECECE"/>
        </a:folHlink>
      </a:clrScheme>
      <a:clrMap bg1="lt1" tx1="dk1" bg2="lt2" tx2="dk2" accent1="accent1" accent2="accent2" accent3="accent3" accent4="accent4" accent5="accent5" accent6="accent6" hlink="hlink" folHlink="folHlink"/>
    </a:extraClrScheme>
    <a:extraClrScheme>
      <a:clrScheme name="2_Master_Template 15">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E4BB0E"/>
        </a:hlink>
        <a:folHlink>
          <a:srgbClr val="CECECE"/>
        </a:folHlink>
      </a:clrScheme>
      <a:clrMap bg1="lt1" tx1="dk1" bg2="lt2" tx2="dk2" accent1="accent1" accent2="accent2" accent3="accent3" accent4="accent4" accent5="accent5" accent6="accent6" hlink="hlink" folHlink="folHlink"/>
    </a:extraClrScheme>
    <a:extraClrScheme>
      <a:clrScheme name="2_Master_Template 16">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FFFFFF"/>
        </a:hlink>
        <a:folHlink>
          <a:srgbClr val="CECECE"/>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6_NG_MOC_Core_ModuleNew2">
  <a:themeElements>
    <a:clrScheme name="">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6699"/>
      </a:hlink>
      <a:folHlink>
        <a:srgbClr val="000066"/>
      </a:folHlink>
    </a:clrScheme>
    <a:fontScheme name="2_Master_Template">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gradFill rotWithShape="1">
          <a:gsLst>
            <a:gs pos="0">
              <a:srgbClr val="E4CD9A"/>
            </a:gs>
            <a:gs pos="100000">
              <a:srgbClr val="EEEFD7"/>
            </a:gs>
          </a:gsLst>
          <a:lin ang="2700000" scaled="1"/>
        </a:gradFill>
        <a:ln w="9525" cap="flat" cmpd="sng" algn="ctr">
          <a:noFill/>
          <a:prstDash val="solid"/>
          <a:round/>
          <a:headEnd type="none" w="med" len="med"/>
          <a:tailEnd type="none" w="med" len="med"/>
        </a:ln>
        <a:effectLst>
          <a:outerShdw dist="35921" dir="2700000" algn="ctr" rotWithShape="0">
            <a:srgbClr val="AFAFAF"/>
          </a:outerShdw>
        </a:effectLst>
      </a:spPr>
      <a:bodyPr vert="horz" wrap="square" lIns="182880" tIns="45720" rIns="18288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Verdana" pitchFamily="34" charset="0"/>
          </a:defRPr>
        </a:defPPr>
      </a:lstStyle>
    </a:spDef>
    <a:lnDef>
      <a:spPr bwMode="auto">
        <a:xfrm>
          <a:off x="0" y="0"/>
          <a:ext cx="1" cy="1"/>
        </a:xfrm>
        <a:custGeom>
          <a:avLst/>
          <a:gdLst/>
          <a:ahLst/>
          <a:cxnLst/>
          <a:rect l="0" t="0" r="0" b="0"/>
          <a:pathLst/>
        </a:custGeom>
        <a:gradFill rotWithShape="1">
          <a:gsLst>
            <a:gs pos="0">
              <a:srgbClr val="E4CD9A"/>
            </a:gs>
            <a:gs pos="100000">
              <a:srgbClr val="EEEFD7"/>
            </a:gs>
          </a:gsLst>
          <a:lin ang="2700000" scaled="1"/>
        </a:gradFill>
        <a:ln w="9525" cap="flat" cmpd="sng" algn="ctr">
          <a:noFill/>
          <a:prstDash val="solid"/>
          <a:round/>
          <a:headEnd type="none" w="med" len="med"/>
          <a:tailEnd type="none" w="med" len="med"/>
        </a:ln>
        <a:effectLst>
          <a:outerShdw dist="35921" dir="2700000" algn="ctr" rotWithShape="0">
            <a:srgbClr val="AFAFAF"/>
          </a:outerShdw>
        </a:effectLst>
      </a:spPr>
      <a:bodyPr vert="horz" wrap="square" lIns="182880" tIns="45720" rIns="18288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Verdana" pitchFamily="34" charset="0"/>
          </a:defRPr>
        </a:defPPr>
      </a:lstStyle>
    </a:lnDef>
  </a:objectDefaults>
  <a:extraClrSchemeLst>
    <a:extraClrScheme>
      <a:clrScheme name="2_Master_Templat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2_Master_Templat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2_Master_Templat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2_Master_Templat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2_Master_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2_Master_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2_Master_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2_Master_Template 8">
        <a:dk1>
          <a:srgbClr val="000000"/>
        </a:dk1>
        <a:lt1>
          <a:srgbClr val="FFFFFF"/>
        </a:lt1>
        <a:dk2>
          <a:srgbClr val="000000"/>
        </a:dk2>
        <a:lt2>
          <a:srgbClr val="C0C0C0"/>
        </a:lt2>
        <a:accent1>
          <a:srgbClr val="C1FEF9"/>
        </a:accent1>
        <a:accent2>
          <a:srgbClr val="DC0081"/>
        </a:accent2>
        <a:accent3>
          <a:srgbClr val="FFFFFF"/>
        </a:accent3>
        <a:accent4>
          <a:srgbClr val="000000"/>
        </a:accent4>
        <a:accent5>
          <a:srgbClr val="DDFEFB"/>
        </a:accent5>
        <a:accent6>
          <a:srgbClr val="C70074"/>
        </a:accent6>
        <a:hlink>
          <a:srgbClr val="618FFD"/>
        </a:hlink>
        <a:folHlink>
          <a:srgbClr val="CECECE"/>
        </a:folHlink>
      </a:clrScheme>
      <a:clrMap bg1="lt1" tx1="dk1" bg2="lt2" tx2="dk2" accent1="accent1" accent2="accent2" accent3="accent3" accent4="accent4" accent5="accent5" accent6="accent6" hlink="hlink" folHlink="folHlink"/>
    </a:extraClrScheme>
    <a:extraClrScheme>
      <a:clrScheme name="2_Master_Template 9">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618FFD"/>
        </a:hlink>
        <a:folHlink>
          <a:srgbClr val="CECECE"/>
        </a:folHlink>
      </a:clrScheme>
      <a:clrMap bg1="lt1" tx1="dk1" bg2="lt2" tx2="dk2" accent1="accent1" accent2="accent2" accent3="accent3" accent4="accent4" accent5="accent5" accent6="accent6" hlink="hlink" folHlink="folHlink"/>
    </a:extraClrScheme>
    <a:extraClrScheme>
      <a:clrScheme name="2_Master_Template 10">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3333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1">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00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2">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99CC"/>
        </a:hlink>
        <a:folHlink>
          <a:srgbClr val="CECECE"/>
        </a:folHlink>
      </a:clrScheme>
      <a:clrMap bg1="lt1" tx1="dk1" bg2="lt2" tx2="dk2" accent1="accent1" accent2="accent2" accent3="accent3" accent4="accent4" accent5="accent5" accent6="accent6" hlink="hlink" folHlink="folHlink"/>
    </a:extraClrScheme>
    <a:extraClrScheme>
      <a:clrScheme name="2_Master_Template 13">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66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4">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436F9F"/>
        </a:hlink>
        <a:folHlink>
          <a:srgbClr val="CECECE"/>
        </a:folHlink>
      </a:clrScheme>
      <a:clrMap bg1="lt1" tx1="dk1" bg2="lt2" tx2="dk2" accent1="accent1" accent2="accent2" accent3="accent3" accent4="accent4" accent5="accent5" accent6="accent6" hlink="hlink" folHlink="folHlink"/>
    </a:extraClrScheme>
    <a:extraClrScheme>
      <a:clrScheme name="2_Master_Template 15">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E4BB0E"/>
        </a:hlink>
        <a:folHlink>
          <a:srgbClr val="CECECE"/>
        </a:folHlink>
      </a:clrScheme>
      <a:clrMap bg1="lt1" tx1="dk1" bg2="lt2" tx2="dk2" accent1="accent1" accent2="accent2" accent3="accent3" accent4="accent4" accent5="accent5" accent6="accent6" hlink="hlink" folHlink="folHlink"/>
    </a:extraClrScheme>
    <a:extraClrScheme>
      <a:clrScheme name="2_Master_Template 16">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FFFFFF"/>
        </a:hlink>
        <a:folHlink>
          <a:srgbClr val="CECECE"/>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10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3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3328</Words>
  <Application>Microsoft Office PowerPoint</Application>
  <PresentationFormat>On-screen Show (4:3)</PresentationFormat>
  <Paragraphs>613</Paragraphs>
  <Slides>32</Slides>
  <Notes>32</Notes>
  <HiddenSlides>2</HiddenSlides>
  <MMClips>0</MMClips>
  <ScaleCrop>false</ScaleCrop>
  <HeadingPairs>
    <vt:vector size="6" baseType="variant">
      <vt:variant>
        <vt:lpstr>Fonts Used</vt:lpstr>
      </vt:variant>
      <vt:variant>
        <vt:i4>14</vt:i4>
      </vt:variant>
      <vt:variant>
        <vt:lpstr>Theme</vt:lpstr>
      </vt:variant>
      <vt:variant>
        <vt:i4>7</vt:i4>
      </vt:variant>
      <vt:variant>
        <vt:lpstr>Slide Titles</vt:lpstr>
      </vt:variant>
      <vt:variant>
        <vt:i4>32</vt:i4>
      </vt:variant>
    </vt:vector>
  </HeadingPairs>
  <TitlesOfParts>
    <vt:vector size="53" baseType="lpstr">
      <vt:lpstr>Consolas</vt:lpstr>
      <vt:lpstr>Courier New</vt:lpstr>
      <vt:lpstr>Calibri Light</vt:lpstr>
      <vt:lpstr>Wingdings</vt:lpstr>
      <vt:lpstr>Segoe UI Light</vt:lpstr>
      <vt:lpstr>Segoe UI</vt:lpstr>
      <vt:lpstr>Arial</vt:lpstr>
      <vt:lpstr>Segoe UI Semilight</vt:lpstr>
      <vt:lpstr>Symbol</vt:lpstr>
      <vt:lpstr>MS PGothic</vt:lpstr>
      <vt:lpstr>Times New Roman</vt:lpstr>
      <vt:lpstr>Verdana</vt:lpstr>
      <vt:lpstr>Segoe UI Semibold</vt:lpstr>
      <vt:lpstr>Calibri</vt:lpstr>
      <vt:lpstr>NG_MOC_Core_ModuleNew2</vt:lpstr>
      <vt:lpstr>16_NG_MOC_Core_ModuleNew2</vt:lpstr>
      <vt:lpstr>Office Theme</vt:lpstr>
      <vt:lpstr>1_Office Theme</vt:lpstr>
      <vt:lpstr>10_Office Theme</vt:lpstr>
      <vt:lpstr>2_Office Theme</vt:lpstr>
      <vt:lpstr>3_Office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2017-09-15T19:14:02Z</dcterms:created>
  <dcterms:modified xsi:type="dcterms:W3CDTF">2018-06-25T23:45:23Z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dstolts@microsoft.com</vt:lpwstr>
  </property>
  <property fmtid="{D5CDD505-2E9C-101B-9397-08002B2CF9AE}" pid="5" name="MSIP_Label_f42aa342-8706-4288-bd11-ebb85995028c_SetDate">
    <vt:lpwstr>2018-01-19T07:33:26.9972805Z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